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>
        <p:scale>
          <a:sx n="94" d="100"/>
          <a:sy n="94" d="100"/>
        </p:scale>
        <p:origin x="230" y="-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 子豪" userId="168d1ae62b0ce72c" providerId="LiveId" clId="{22B120D0-C3C4-4C62-88A5-56F0A201D681}"/>
    <pc:docChg chg="undo custSel addSld modSld">
      <pc:chgData name="王 子豪" userId="168d1ae62b0ce72c" providerId="LiveId" clId="{22B120D0-C3C4-4C62-88A5-56F0A201D681}" dt="2021-11-28T12:06:22.487" v="2975" actId="478"/>
      <pc:docMkLst>
        <pc:docMk/>
      </pc:docMkLst>
      <pc:sldChg chg="addSp">
        <pc:chgData name="王 子豪" userId="168d1ae62b0ce72c" providerId="LiveId" clId="{22B120D0-C3C4-4C62-88A5-56F0A201D681}" dt="2021-11-28T12:03:40.441" v="2974"/>
        <pc:sldMkLst>
          <pc:docMk/>
          <pc:sldMk cId="3096897558" sldId="257"/>
        </pc:sldMkLst>
        <pc:inkChg chg="add">
          <ac:chgData name="王 子豪" userId="168d1ae62b0ce72c" providerId="LiveId" clId="{22B120D0-C3C4-4C62-88A5-56F0A201D681}" dt="2021-11-28T12:03:40.441" v="2974"/>
          <ac:inkMkLst>
            <pc:docMk/>
            <pc:sldMk cId="3096897558" sldId="257"/>
            <ac:inkMk id="13" creationId="{20292D7E-CA85-42F0-9440-F9EAC6A7E882}"/>
          </ac:inkMkLst>
        </pc:inkChg>
      </pc:sldChg>
      <pc:sldChg chg="addSp delSp modSp new mod">
        <pc:chgData name="王 子豪" userId="168d1ae62b0ce72c" providerId="LiveId" clId="{22B120D0-C3C4-4C62-88A5-56F0A201D681}" dt="2021-11-28T12:03:40.441" v="2974"/>
        <pc:sldMkLst>
          <pc:docMk/>
          <pc:sldMk cId="2299562291" sldId="258"/>
        </pc:sldMkLst>
        <pc:spChg chg="mod">
          <ac:chgData name="王 子豪" userId="168d1ae62b0ce72c" providerId="LiveId" clId="{22B120D0-C3C4-4C62-88A5-56F0A201D681}" dt="2021-11-28T02:39:46.445" v="47" actId="20577"/>
          <ac:spMkLst>
            <pc:docMk/>
            <pc:sldMk cId="2299562291" sldId="258"/>
            <ac:spMk id="2" creationId="{626116D2-6D92-4309-9A1F-C1A2649F5F47}"/>
          </ac:spMkLst>
        </pc:spChg>
        <pc:spChg chg="del mod">
          <ac:chgData name="王 子豪" userId="168d1ae62b0ce72c" providerId="LiveId" clId="{22B120D0-C3C4-4C62-88A5-56F0A201D681}" dt="2021-11-28T03:07:44.966" v="465" actId="22"/>
          <ac:spMkLst>
            <pc:docMk/>
            <pc:sldMk cId="2299562291" sldId="258"/>
            <ac:spMk id="3" creationId="{1922F019-E5C4-4491-BD88-A081D79C070E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0" creationId="{63266FDB-2548-4F47-ACF6-338412CAE07D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1" creationId="{A8B9950C-754C-4FF6-9867-7E7C2C0A4012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2" creationId="{29417116-9D36-4CB1-B395-25121263B48F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3" creationId="{895F7A00-E499-4B85-A8F9-60BF9ECFB1B7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4" creationId="{0446ECAA-93B7-4F88-B8F7-DB0ED942F761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5" creationId="{90DEC68E-0588-4926-AACD-BC70A1240593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6" creationId="{BA58486D-3017-4031-9A59-6DA2DCB2C12C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7" creationId="{73E74DB7-7B4A-442D-BBF0-9C67C8AFEC78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8" creationId="{7ADA5D5F-4C3F-4E0D-B6D3-49845422DC22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29" creationId="{4D38A134-0578-4BC8-9282-16B6C468ED49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30" creationId="{6FB2400D-892F-49DB-8C84-8ABA7CED0FC5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31" creationId="{1C59E616-A93C-4AF8-AB92-47B3625E9EE1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32" creationId="{9F667C62-01AD-4829-B25A-2D1062676FE2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33" creationId="{FE6CB5B5-4BBE-4800-B9BE-F981E98E50AE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34" creationId="{B1E5EFAB-7FEE-418D-A4B1-08CCDD250B59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35" creationId="{DC0DDEA4-E232-4A9D-9F4D-8F64B892E800}"/>
          </ac:spMkLst>
        </pc:spChg>
        <pc:spChg chg="add del">
          <ac:chgData name="王 子豪" userId="168d1ae62b0ce72c" providerId="LiveId" clId="{22B120D0-C3C4-4C62-88A5-56F0A201D681}" dt="2021-11-28T03:06:46.943" v="457"/>
          <ac:spMkLst>
            <pc:docMk/>
            <pc:sldMk cId="2299562291" sldId="258"/>
            <ac:spMk id="36" creationId="{201F4C3D-B770-48DE-8663-85115CFC6FA2}"/>
          </ac:spMkLst>
        </pc:spChg>
        <pc:spChg chg="add mod">
          <ac:chgData name="王 子豪" userId="168d1ae62b0ce72c" providerId="LiveId" clId="{22B120D0-C3C4-4C62-88A5-56F0A201D681}" dt="2021-11-28T03:27:52.785" v="1148" actId="20577"/>
          <ac:spMkLst>
            <pc:docMk/>
            <pc:sldMk cId="2299562291" sldId="258"/>
            <ac:spMk id="39" creationId="{4A45914D-A95B-4332-BCDB-4694B9819B72}"/>
          </ac:spMkLst>
        </pc:spChg>
        <pc:spChg chg="add del mod">
          <ac:chgData name="王 子豪" userId="168d1ae62b0ce72c" providerId="LiveId" clId="{22B120D0-C3C4-4C62-88A5-56F0A201D681}" dt="2021-11-28T03:16:19.863" v="832" actId="22"/>
          <ac:spMkLst>
            <pc:docMk/>
            <pc:sldMk cId="2299562291" sldId="258"/>
            <ac:spMk id="41" creationId="{C89D51F1-1E5E-45FA-AC5F-3476FCD83571}"/>
          </ac:spMkLst>
        </pc:spChg>
        <pc:spChg chg="add del mod">
          <ac:chgData name="王 子豪" userId="168d1ae62b0ce72c" providerId="LiveId" clId="{22B120D0-C3C4-4C62-88A5-56F0A201D681}" dt="2021-11-28T03:17:00.373" v="839" actId="22"/>
          <ac:spMkLst>
            <pc:docMk/>
            <pc:sldMk cId="2299562291" sldId="258"/>
            <ac:spMk id="45" creationId="{019F871C-5753-4BE1-8925-783913F61936}"/>
          </ac:spMkLst>
        </pc:sp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4" creationId="{4163FE56-048A-4C8E-8986-4FD2D961C976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5" creationId="{EB66371C-3384-42BA-990F-827B4F80AE2D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6" creationId="{F7799A41-D10B-4FE3-A7FD-7004DC235987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7" creationId="{ED973C9E-1D61-4DAC-B127-851D308A0CC0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8" creationId="{863C7331-73B9-42F5-9AF9-2848FF09525B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9" creationId="{B42CE1DA-43C8-4D45-9059-877658FAFE69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0" creationId="{ADF9E902-3154-4AA1-8A62-660A2060049B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1" creationId="{24B8EC43-88D7-4B78-995C-E034EC4AC54F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2" creationId="{213D3A11-7096-4B84-8672-BBC35D01305B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3" creationId="{FBB77930-36AD-41C9-A3DE-B2EAB3F7D1DA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4" creationId="{0E7DF8FD-55C6-4808-8D6B-228F5A914F27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5" creationId="{7113F3FD-28E3-4EA8-BB05-189DC7D6C5CE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6" creationId="{A17FAD6F-6ECD-423A-8B1C-38A5FC72C190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7" creationId="{B6C8E980-AA56-47E5-944B-D379F699BCA4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8" creationId="{99A8504F-C827-4E26-B056-A66D9315066B}"/>
          </ac:graphicFrameMkLst>
        </pc:graphicFrameChg>
        <pc:graphicFrameChg chg="add del">
          <ac:chgData name="王 子豪" userId="168d1ae62b0ce72c" providerId="LiveId" clId="{22B120D0-C3C4-4C62-88A5-56F0A201D681}" dt="2021-11-28T03:06:46.943" v="457"/>
          <ac:graphicFrameMkLst>
            <pc:docMk/>
            <pc:sldMk cId="2299562291" sldId="258"/>
            <ac:graphicFrameMk id="19" creationId="{7493A476-D9A4-4E65-BCC9-353CF4D32955}"/>
          </ac:graphicFrameMkLst>
        </pc:graphicFrameChg>
        <pc:picChg chg="add del mod ord">
          <ac:chgData name="王 子豪" userId="168d1ae62b0ce72c" providerId="LiveId" clId="{22B120D0-C3C4-4C62-88A5-56F0A201D681}" dt="2021-11-28T03:15:24.465" v="830" actId="478"/>
          <ac:picMkLst>
            <pc:docMk/>
            <pc:sldMk cId="2299562291" sldId="258"/>
            <ac:picMk id="38" creationId="{4554D694-8A1F-4335-AE57-F2C58E1E9C1D}"/>
          </ac:picMkLst>
        </pc:picChg>
        <pc:picChg chg="add del mod ord">
          <ac:chgData name="王 子豪" userId="168d1ae62b0ce72c" providerId="LiveId" clId="{22B120D0-C3C4-4C62-88A5-56F0A201D681}" dt="2021-11-28T03:16:41.390" v="838" actId="478"/>
          <ac:picMkLst>
            <pc:docMk/>
            <pc:sldMk cId="2299562291" sldId="258"/>
            <ac:picMk id="43" creationId="{249D3341-9CDD-48A0-9B6F-FF235BFF9B9E}"/>
          </ac:picMkLst>
        </pc:picChg>
        <pc:picChg chg="add mod ord">
          <ac:chgData name="王 子豪" userId="168d1ae62b0ce72c" providerId="LiveId" clId="{22B120D0-C3C4-4C62-88A5-56F0A201D681}" dt="2021-11-28T03:17:15.603" v="845" actId="14100"/>
          <ac:picMkLst>
            <pc:docMk/>
            <pc:sldMk cId="2299562291" sldId="258"/>
            <ac:picMk id="47" creationId="{5754BD8E-2D33-4EF2-ACB7-ADC4D8F784E9}"/>
          </ac:picMkLst>
        </pc:picChg>
        <pc:picChg chg="add mod">
          <ac:chgData name="王 子豪" userId="168d1ae62b0ce72c" providerId="LiveId" clId="{22B120D0-C3C4-4C62-88A5-56F0A201D681}" dt="2021-11-28T03:27:55.644" v="1149" actId="1076"/>
          <ac:picMkLst>
            <pc:docMk/>
            <pc:sldMk cId="2299562291" sldId="258"/>
            <ac:picMk id="49" creationId="{0379FAF9-7227-4D7F-9CCF-FCFEFDAB6BB7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2299562291" sldId="258"/>
            <ac:inkMk id="50" creationId="{C44FC1D7-653C-418E-BB51-A3648E25C761}"/>
          </ac:inkMkLst>
        </pc:inkChg>
      </pc:sldChg>
      <pc:sldChg chg="addSp delSp modSp new mod">
        <pc:chgData name="王 子豪" userId="168d1ae62b0ce72c" providerId="LiveId" clId="{22B120D0-C3C4-4C62-88A5-56F0A201D681}" dt="2021-11-28T12:03:40.441" v="2974"/>
        <pc:sldMkLst>
          <pc:docMk/>
          <pc:sldMk cId="1299963320" sldId="259"/>
        </pc:sldMkLst>
        <pc:spChg chg="mod ord">
          <ac:chgData name="王 子豪" userId="168d1ae62b0ce72c" providerId="LiveId" clId="{22B120D0-C3C4-4C62-88A5-56F0A201D681}" dt="2021-11-28T02:49:55.725" v="436" actId="255"/>
          <ac:spMkLst>
            <pc:docMk/>
            <pc:sldMk cId="1299963320" sldId="259"/>
            <ac:spMk id="2" creationId="{52C14B42-0805-4AA0-BB5A-5E41907D88FC}"/>
          </ac:spMkLst>
        </pc:spChg>
        <pc:spChg chg="del mod">
          <ac:chgData name="王 子豪" userId="168d1ae62b0ce72c" providerId="LiveId" clId="{22B120D0-C3C4-4C62-88A5-56F0A201D681}" dt="2021-11-28T03:03:41.440" v="450"/>
          <ac:spMkLst>
            <pc:docMk/>
            <pc:sldMk cId="1299963320" sldId="259"/>
            <ac:spMk id="3" creationId="{42D6D1F7-22A2-4CA3-A6E9-2AE5E8B2E4C4}"/>
          </ac:spMkLst>
        </pc:spChg>
        <pc:picChg chg="add mod">
          <ac:chgData name="王 子豪" userId="168d1ae62b0ce72c" providerId="LiveId" clId="{22B120D0-C3C4-4C62-88A5-56F0A201D681}" dt="2021-11-28T03:04:01.684" v="455" actId="14100"/>
          <ac:picMkLst>
            <pc:docMk/>
            <pc:sldMk cId="1299963320" sldId="259"/>
            <ac:picMk id="4" creationId="{550ED482-FF56-4EC8-9C76-ABF9B36CA5A6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1299963320" sldId="259"/>
            <ac:inkMk id="5" creationId="{DD0625F7-D369-48AA-86E8-F21AE56A5918}"/>
          </ac:inkMkLst>
        </pc:inkChg>
      </pc:sldChg>
      <pc:sldChg chg="addSp delSp modSp new mod">
        <pc:chgData name="王 子豪" userId="168d1ae62b0ce72c" providerId="LiveId" clId="{22B120D0-C3C4-4C62-88A5-56F0A201D681}" dt="2021-11-28T12:03:40.441" v="2974"/>
        <pc:sldMkLst>
          <pc:docMk/>
          <pc:sldMk cId="1097837903" sldId="260"/>
        </pc:sldMkLst>
        <pc:spChg chg="add del mod">
          <ac:chgData name="王 子豪" userId="168d1ae62b0ce72c" providerId="LiveId" clId="{22B120D0-C3C4-4C62-88A5-56F0A201D681}" dt="2021-11-28T03:34:38.116" v="1159"/>
          <ac:spMkLst>
            <pc:docMk/>
            <pc:sldMk cId="1097837903" sldId="260"/>
            <ac:spMk id="2" creationId="{3ED48041-5F2E-453E-B3AF-E0D9602ACA62}"/>
          </ac:spMkLst>
        </pc:spChg>
        <pc:picChg chg="add mod">
          <ac:chgData name="王 子豪" userId="168d1ae62b0ce72c" providerId="LiveId" clId="{22B120D0-C3C4-4C62-88A5-56F0A201D681}" dt="2021-11-28T03:34:35.843" v="1157" actId="14100"/>
          <ac:picMkLst>
            <pc:docMk/>
            <pc:sldMk cId="1097837903" sldId="260"/>
            <ac:picMk id="4" creationId="{44018394-BB0F-406F-A9DC-321EBE16C405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1097837903" sldId="260"/>
            <ac:inkMk id="5" creationId="{A3B16C8F-B73E-44B2-90C2-F0C2EE7ADD59}"/>
          </ac:inkMkLst>
        </pc:inkChg>
      </pc:sldChg>
      <pc:sldChg chg="addSp delSp modSp new mod">
        <pc:chgData name="王 子豪" userId="168d1ae62b0ce72c" providerId="LiveId" clId="{22B120D0-C3C4-4C62-88A5-56F0A201D681}" dt="2021-11-28T12:03:40.441" v="2974"/>
        <pc:sldMkLst>
          <pc:docMk/>
          <pc:sldMk cId="3474799596" sldId="261"/>
        </pc:sldMkLst>
        <pc:spChg chg="mod">
          <ac:chgData name="王 子豪" userId="168d1ae62b0ce72c" providerId="LiveId" clId="{22B120D0-C3C4-4C62-88A5-56F0A201D681}" dt="2021-11-28T03:35:48.100" v="1204" actId="14100"/>
          <ac:spMkLst>
            <pc:docMk/>
            <pc:sldMk cId="3474799596" sldId="261"/>
            <ac:spMk id="2" creationId="{F42E42C8-8A0A-4D22-A806-A5C449C553CC}"/>
          </ac:spMkLst>
        </pc:spChg>
        <pc:spChg chg="del mod">
          <ac:chgData name="王 子豪" userId="168d1ae62b0ce72c" providerId="LiveId" clId="{22B120D0-C3C4-4C62-88A5-56F0A201D681}" dt="2021-11-28T03:41:30.671" v="1248"/>
          <ac:spMkLst>
            <pc:docMk/>
            <pc:sldMk cId="3474799596" sldId="261"/>
            <ac:spMk id="3" creationId="{8686B6A0-C8D5-4425-9BAB-F0BAB986C5AD}"/>
          </ac:spMkLst>
        </pc:spChg>
        <pc:picChg chg="add mod">
          <ac:chgData name="王 子豪" userId="168d1ae62b0ce72c" providerId="LiveId" clId="{22B120D0-C3C4-4C62-88A5-56F0A201D681}" dt="2021-11-28T03:41:58.958" v="1255" actId="14100"/>
          <ac:picMkLst>
            <pc:docMk/>
            <pc:sldMk cId="3474799596" sldId="261"/>
            <ac:picMk id="4" creationId="{7A4D387A-E3DF-4CB5-8688-B0FA25542F73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3474799596" sldId="261"/>
            <ac:inkMk id="5" creationId="{C50737D9-50CA-429D-8DE7-36C0BE46F96F}"/>
          </ac:inkMkLst>
        </pc:inkChg>
      </pc:sldChg>
      <pc:sldChg chg="addSp delSp modSp new mod">
        <pc:chgData name="王 子豪" userId="168d1ae62b0ce72c" providerId="LiveId" clId="{22B120D0-C3C4-4C62-88A5-56F0A201D681}" dt="2021-11-28T12:03:40.441" v="2974"/>
        <pc:sldMkLst>
          <pc:docMk/>
          <pc:sldMk cId="3585487741" sldId="262"/>
        </pc:sldMkLst>
        <pc:spChg chg="add del mod">
          <ac:chgData name="王 子豪" userId="168d1ae62b0ce72c" providerId="LiveId" clId="{22B120D0-C3C4-4C62-88A5-56F0A201D681}" dt="2021-11-28T03:42:51.907" v="1264"/>
          <ac:spMkLst>
            <pc:docMk/>
            <pc:sldMk cId="3585487741" sldId="262"/>
            <ac:spMk id="2" creationId="{9DDF696A-3D3C-44A7-B14E-2DF387C42A89}"/>
          </ac:spMkLst>
        </pc:spChg>
        <pc:spChg chg="add del mod">
          <ac:chgData name="王 子豪" userId="168d1ae62b0ce72c" providerId="LiveId" clId="{22B120D0-C3C4-4C62-88A5-56F0A201D681}" dt="2021-11-28T03:44:39.529" v="1267"/>
          <ac:spMkLst>
            <pc:docMk/>
            <pc:sldMk cId="3585487741" sldId="262"/>
            <ac:spMk id="3" creationId="{3E025695-D4E0-4454-B3AA-7FF6B9ADE017}"/>
          </ac:spMkLst>
        </pc:spChg>
        <pc:spChg chg="add mod">
          <ac:chgData name="王 子豪" userId="168d1ae62b0ce72c" providerId="LiveId" clId="{22B120D0-C3C4-4C62-88A5-56F0A201D681}" dt="2021-11-28T05:39:06.543" v="1679" actId="20577"/>
          <ac:spMkLst>
            <pc:docMk/>
            <pc:sldMk cId="3585487741" sldId="262"/>
            <ac:spMk id="7" creationId="{300C3CEF-8A5B-47B2-85AC-71137B4AA91E}"/>
          </ac:spMkLst>
        </pc:spChg>
        <pc:picChg chg="add mod">
          <ac:chgData name="王 子豪" userId="168d1ae62b0ce72c" providerId="LiveId" clId="{22B120D0-C3C4-4C62-88A5-56F0A201D681}" dt="2021-11-28T05:37:20.716" v="1654" actId="1076"/>
          <ac:picMkLst>
            <pc:docMk/>
            <pc:sldMk cId="3585487741" sldId="262"/>
            <ac:picMk id="5" creationId="{027FD84B-BC53-48E1-A765-05AC4C026B65}"/>
          </ac:picMkLst>
        </pc:picChg>
        <pc:picChg chg="add del mod">
          <ac:chgData name="王 子豪" userId="168d1ae62b0ce72c" providerId="LiveId" clId="{22B120D0-C3C4-4C62-88A5-56F0A201D681}" dt="2021-11-28T03:54:51.503" v="1278" actId="478"/>
          <ac:picMkLst>
            <pc:docMk/>
            <pc:sldMk cId="3585487741" sldId="262"/>
            <ac:picMk id="6" creationId="{D24D2EC0-1288-4BC5-9723-8CC8DDC54709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3585487741" sldId="262"/>
            <ac:inkMk id="8" creationId="{4DB4B357-EEA7-4BB0-9EBA-C9FD10E6839C}"/>
          </ac:inkMkLst>
        </pc:inkChg>
      </pc:sldChg>
      <pc:sldChg chg="addSp modSp new mod">
        <pc:chgData name="王 子豪" userId="168d1ae62b0ce72c" providerId="LiveId" clId="{22B120D0-C3C4-4C62-88A5-56F0A201D681}" dt="2021-11-28T12:03:40.441" v="2974"/>
        <pc:sldMkLst>
          <pc:docMk/>
          <pc:sldMk cId="876444246" sldId="263"/>
        </pc:sldMkLst>
        <pc:spChg chg="add mod">
          <ac:chgData name="王 子豪" userId="168d1ae62b0ce72c" providerId="LiveId" clId="{22B120D0-C3C4-4C62-88A5-56F0A201D681}" dt="2021-11-28T07:59:51.322" v="1708" actId="14100"/>
          <ac:spMkLst>
            <pc:docMk/>
            <pc:sldMk cId="876444246" sldId="263"/>
            <ac:spMk id="4" creationId="{2F462A47-3BF7-40B1-9299-BAF990C30786}"/>
          </ac:spMkLst>
        </pc:spChg>
        <pc:spChg chg="add mod">
          <ac:chgData name="王 子豪" userId="168d1ae62b0ce72c" providerId="LiveId" clId="{22B120D0-C3C4-4C62-88A5-56F0A201D681}" dt="2021-11-28T08:00:09.444" v="1715" actId="14100"/>
          <ac:spMkLst>
            <pc:docMk/>
            <pc:sldMk cId="876444246" sldId="263"/>
            <ac:spMk id="5" creationId="{CE64FD22-C6F0-4610-94A9-93655A5E33F6}"/>
          </ac:spMkLst>
        </pc:spChg>
        <pc:picChg chg="add mod">
          <ac:chgData name="王 子豪" userId="168d1ae62b0ce72c" providerId="LiveId" clId="{22B120D0-C3C4-4C62-88A5-56F0A201D681}" dt="2021-11-28T03:55:21.252" v="1284" actId="14100"/>
          <ac:picMkLst>
            <pc:docMk/>
            <pc:sldMk cId="876444246" sldId="263"/>
            <ac:picMk id="2" creationId="{0F62755F-C8A1-473F-BA34-55B3031C5056}"/>
          </ac:picMkLst>
        </pc:picChg>
        <pc:picChg chg="add mod">
          <ac:chgData name="王 子豪" userId="168d1ae62b0ce72c" providerId="LiveId" clId="{22B120D0-C3C4-4C62-88A5-56F0A201D681}" dt="2021-11-28T05:09:37.743" v="1289" actId="1076"/>
          <ac:picMkLst>
            <pc:docMk/>
            <pc:sldMk cId="876444246" sldId="263"/>
            <ac:picMk id="3" creationId="{420CA2FF-175C-4801-916C-3B5590E1EA2D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876444246" sldId="263"/>
            <ac:inkMk id="6" creationId="{27F62045-D83E-47F5-9E9B-26D7E620D38B}"/>
          </ac:inkMkLst>
        </pc:inkChg>
      </pc:sldChg>
      <pc:sldChg chg="addSp delSp modSp new mod">
        <pc:chgData name="王 子豪" userId="168d1ae62b0ce72c" providerId="LiveId" clId="{22B120D0-C3C4-4C62-88A5-56F0A201D681}" dt="2021-11-28T12:06:22.487" v="2975" actId="478"/>
        <pc:sldMkLst>
          <pc:docMk/>
          <pc:sldMk cId="2325179519" sldId="264"/>
        </pc:sldMkLst>
        <pc:spChg chg="add mod">
          <ac:chgData name="王 子豪" userId="168d1ae62b0ce72c" providerId="LiveId" clId="{22B120D0-C3C4-4C62-88A5-56F0A201D681}" dt="2021-11-28T09:42:17.892" v="1874" actId="20577"/>
          <ac:spMkLst>
            <pc:docMk/>
            <pc:sldMk cId="2325179519" sldId="264"/>
            <ac:spMk id="2" creationId="{46C6B4F6-A9C4-483B-A89E-F99C1576D614}"/>
          </ac:spMkLst>
        </pc:spChg>
        <pc:picChg chg="add mod">
          <ac:chgData name="王 子豪" userId="168d1ae62b0ce72c" providerId="LiveId" clId="{22B120D0-C3C4-4C62-88A5-56F0A201D681}" dt="2021-11-28T09:34:58.908" v="1864" actId="14100"/>
          <ac:picMkLst>
            <pc:docMk/>
            <pc:sldMk cId="2325179519" sldId="264"/>
            <ac:picMk id="3" creationId="{C945FD49-52F2-4CF9-9172-3E7E2CE7F8F4}"/>
          </ac:picMkLst>
        </pc:picChg>
        <pc:picChg chg="add mod modCrop">
          <ac:chgData name="王 子豪" userId="168d1ae62b0ce72c" providerId="LiveId" clId="{22B120D0-C3C4-4C62-88A5-56F0A201D681}" dt="2021-11-28T09:41:48.481" v="1869" actId="732"/>
          <ac:picMkLst>
            <pc:docMk/>
            <pc:sldMk cId="2325179519" sldId="264"/>
            <ac:picMk id="4" creationId="{76C85C99-4BC3-46CF-84E9-048107221551}"/>
          </ac:picMkLst>
        </pc:picChg>
        <pc:inkChg chg="add del">
          <ac:chgData name="王 子豪" userId="168d1ae62b0ce72c" providerId="LiveId" clId="{22B120D0-C3C4-4C62-88A5-56F0A201D681}" dt="2021-11-28T12:06:22.487" v="2975" actId="478"/>
          <ac:inkMkLst>
            <pc:docMk/>
            <pc:sldMk cId="2325179519" sldId="264"/>
            <ac:inkMk id="5" creationId="{0705D320-AD02-4B15-8BDE-5C933D7D204D}"/>
          </ac:inkMkLst>
        </pc:inkChg>
      </pc:sldChg>
      <pc:sldChg chg="addSp delSp modSp new mod">
        <pc:chgData name="王 子豪" userId="168d1ae62b0ce72c" providerId="LiveId" clId="{22B120D0-C3C4-4C62-88A5-56F0A201D681}" dt="2021-11-28T12:03:40.441" v="2974"/>
        <pc:sldMkLst>
          <pc:docMk/>
          <pc:sldMk cId="633476321" sldId="265"/>
        </pc:sldMkLst>
        <pc:picChg chg="add mod modCrop">
          <ac:chgData name="王 子豪" userId="168d1ae62b0ce72c" providerId="LiveId" clId="{22B120D0-C3C4-4C62-88A5-56F0A201D681}" dt="2021-11-28T05:59:34.247" v="1695" actId="732"/>
          <ac:picMkLst>
            <pc:docMk/>
            <pc:sldMk cId="633476321" sldId="265"/>
            <ac:picMk id="2" creationId="{8D836780-D52F-48B1-AEE1-80CB82CB4A09}"/>
          </ac:picMkLst>
        </pc:picChg>
        <pc:picChg chg="add del mod">
          <ac:chgData name="王 子豪" userId="168d1ae62b0ce72c" providerId="LiveId" clId="{22B120D0-C3C4-4C62-88A5-56F0A201D681}" dt="2021-11-28T05:57:27.958" v="1685" actId="478"/>
          <ac:picMkLst>
            <pc:docMk/>
            <pc:sldMk cId="633476321" sldId="265"/>
            <ac:picMk id="3" creationId="{A68928EC-0568-4212-9A8A-1BC74CE88789}"/>
          </ac:picMkLst>
        </pc:picChg>
        <pc:picChg chg="add mod modCrop">
          <ac:chgData name="王 子豪" userId="168d1ae62b0ce72c" providerId="LiveId" clId="{22B120D0-C3C4-4C62-88A5-56F0A201D681}" dt="2021-11-28T07:58:33.682" v="1702" actId="14100"/>
          <ac:picMkLst>
            <pc:docMk/>
            <pc:sldMk cId="633476321" sldId="265"/>
            <ac:picMk id="4" creationId="{AE03B773-35D5-49A9-8083-24317378B19A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633476321" sldId="265"/>
            <ac:inkMk id="5" creationId="{5AD7FA01-F8A5-45EF-B2D2-9D6F08167721}"/>
          </ac:inkMkLst>
        </pc:inkChg>
      </pc:sldChg>
      <pc:sldChg chg="addSp modSp new mod">
        <pc:chgData name="王 子豪" userId="168d1ae62b0ce72c" providerId="LiveId" clId="{22B120D0-C3C4-4C62-88A5-56F0A201D681}" dt="2021-11-28T12:03:40.441" v="2974"/>
        <pc:sldMkLst>
          <pc:docMk/>
          <pc:sldMk cId="2136140071" sldId="266"/>
        </pc:sldMkLst>
        <pc:picChg chg="add mod">
          <ac:chgData name="王 子豪" userId="168d1ae62b0ce72c" providerId="LiveId" clId="{22B120D0-C3C4-4C62-88A5-56F0A201D681}" dt="2021-11-28T08:05:39.976" v="1731" actId="14100"/>
          <ac:picMkLst>
            <pc:docMk/>
            <pc:sldMk cId="2136140071" sldId="266"/>
            <ac:picMk id="2" creationId="{A41F3897-09A5-415A-95A9-904BBA45B72E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2136140071" sldId="266"/>
            <ac:inkMk id="3" creationId="{6645D99A-62D2-4FC2-A852-5191CEC929F2}"/>
          </ac:inkMkLst>
        </pc:inkChg>
      </pc:sldChg>
      <pc:sldChg chg="addSp delSp modSp new mod">
        <pc:chgData name="王 子豪" userId="168d1ae62b0ce72c" providerId="LiveId" clId="{22B120D0-C3C4-4C62-88A5-56F0A201D681}" dt="2021-11-28T12:03:40.441" v="2974"/>
        <pc:sldMkLst>
          <pc:docMk/>
          <pc:sldMk cId="2318970127" sldId="267"/>
        </pc:sldMkLst>
        <pc:picChg chg="add del mod modCrop">
          <ac:chgData name="王 子豪" userId="168d1ae62b0ce72c" providerId="LiveId" clId="{22B120D0-C3C4-4C62-88A5-56F0A201D681}" dt="2021-11-28T08:06:31.488" v="1733" actId="1076"/>
          <ac:picMkLst>
            <pc:docMk/>
            <pc:sldMk cId="2318970127" sldId="267"/>
            <ac:picMk id="2" creationId="{ABA51380-9D4A-47AC-A480-1ABFB08476B8}"/>
          </ac:picMkLst>
        </pc:picChg>
        <pc:picChg chg="add mod">
          <ac:chgData name="王 子豪" userId="168d1ae62b0ce72c" providerId="LiveId" clId="{22B120D0-C3C4-4C62-88A5-56F0A201D681}" dt="2021-11-28T08:28:34.620" v="1741" actId="1076"/>
          <ac:picMkLst>
            <pc:docMk/>
            <pc:sldMk cId="2318970127" sldId="267"/>
            <ac:picMk id="3" creationId="{1EF1D9E7-C053-45A4-AEC2-E3C68D39F330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2318970127" sldId="267"/>
            <ac:inkMk id="4" creationId="{1AD7AC25-E66F-4EA6-998D-FC4B51C7EA68}"/>
          </ac:inkMkLst>
        </pc:inkChg>
      </pc:sldChg>
      <pc:sldChg chg="addSp modSp new mod">
        <pc:chgData name="王 子豪" userId="168d1ae62b0ce72c" providerId="LiveId" clId="{22B120D0-C3C4-4C62-88A5-56F0A201D681}" dt="2021-11-28T12:03:40.441" v="2974"/>
        <pc:sldMkLst>
          <pc:docMk/>
          <pc:sldMk cId="2194843004" sldId="268"/>
        </pc:sldMkLst>
        <pc:spChg chg="add mod">
          <ac:chgData name="王 子豪" userId="168d1ae62b0ce72c" providerId="LiveId" clId="{22B120D0-C3C4-4C62-88A5-56F0A201D681}" dt="2021-11-28T08:35:36.080" v="1821" actId="14100"/>
          <ac:spMkLst>
            <pc:docMk/>
            <pc:sldMk cId="2194843004" sldId="268"/>
            <ac:spMk id="2" creationId="{8097A3B1-DBDD-4C99-A861-4B1254F01985}"/>
          </ac:spMkLst>
        </pc:spChg>
        <pc:picChg chg="add mod">
          <ac:chgData name="王 子豪" userId="168d1ae62b0ce72c" providerId="LiveId" clId="{22B120D0-C3C4-4C62-88A5-56F0A201D681}" dt="2021-11-28T08:38:18.348" v="1825" actId="1076"/>
          <ac:picMkLst>
            <pc:docMk/>
            <pc:sldMk cId="2194843004" sldId="268"/>
            <ac:picMk id="3" creationId="{33509EB2-14D5-4C37-9437-BEAE91D9044F}"/>
          </ac:picMkLst>
        </pc:picChg>
        <pc:picChg chg="add mod modCrop">
          <ac:chgData name="王 子豪" userId="168d1ae62b0ce72c" providerId="LiveId" clId="{22B120D0-C3C4-4C62-88A5-56F0A201D681}" dt="2021-11-28T08:39:11.135" v="1834" actId="1076"/>
          <ac:picMkLst>
            <pc:docMk/>
            <pc:sldMk cId="2194843004" sldId="268"/>
            <ac:picMk id="4" creationId="{F270064A-5054-4ED1-AC92-232F80ABF138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2194843004" sldId="268"/>
            <ac:inkMk id="5" creationId="{5DA7E9EA-ED65-4FF2-8F1E-B2863CC071CE}"/>
          </ac:inkMkLst>
        </pc:inkChg>
      </pc:sldChg>
      <pc:sldChg chg="addSp delSp modSp new mod">
        <pc:chgData name="王 子豪" userId="168d1ae62b0ce72c" providerId="LiveId" clId="{22B120D0-C3C4-4C62-88A5-56F0A201D681}" dt="2021-11-28T12:03:40.441" v="2974"/>
        <pc:sldMkLst>
          <pc:docMk/>
          <pc:sldMk cId="1057313348" sldId="269"/>
        </pc:sldMkLst>
        <pc:picChg chg="add mod">
          <ac:chgData name="王 子豪" userId="168d1ae62b0ce72c" providerId="LiveId" clId="{22B120D0-C3C4-4C62-88A5-56F0A201D681}" dt="2021-11-28T08:52:43.478" v="1846" actId="1076"/>
          <ac:picMkLst>
            <pc:docMk/>
            <pc:sldMk cId="1057313348" sldId="269"/>
            <ac:picMk id="2" creationId="{2FDF96E9-0AA3-4C8E-AF2B-5470D18167F0}"/>
          </ac:picMkLst>
        </pc:picChg>
        <pc:picChg chg="add del mod">
          <ac:chgData name="王 子豪" userId="168d1ae62b0ce72c" providerId="LiveId" clId="{22B120D0-C3C4-4C62-88A5-56F0A201D681}" dt="2021-11-28T09:29:44.620" v="1851" actId="21"/>
          <ac:picMkLst>
            <pc:docMk/>
            <pc:sldMk cId="1057313348" sldId="269"/>
            <ac:picMk id="3" creationId="{E9CA4246-064E-4E1D-B21D-D820AA2A36D6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1057313348" sldId="269"/>
            <ac:inkMk id="4" creationId="{4B5B6C12-0BFD-4D50-8070-580F213D2AA3}"/>
          </ac:inkMkLst>
        </pc:inkChg>
      </pc:sldChg>
      <pc:sldChg chg="addSp modSp new mod">
        <pc:chgData name="王 子豪" userId="168d1ae62b0ce72c" providerId="LiveId" clId="{22B120D0-C3C4-4C62-88A5-56F0A201D681}" dt="2021-11-28T12:03:40.441" v="2974"/>
        <pc:sldMkLst>
          <pc:docMk/>
          <pc:sldMk cId="2944327734" sldId="270"/>
        </pc:sldMkLst>
        <pc:picChg chg="add mod">
          <ac:chgData name="王 子豪" userId="168d1ae62b0ce72c" providerId="LiveId" clId="{22B120D0-C3C4-4C62-88A5-56F0A201D681}" dt="2021-11-28T09:29:53.986" v="1854" actId="1076"/>
          <ac:picMkLst>
            <pc:docMk/>
            <pc:sldMk cId="2944327734" sldId="270"/>
            <ac:picMk id="2" creationId="{0E6BCE45-11AA-4526-9357-B91781976FE1}"/>
          </ac:picMkLst>
        </pc:picChg>
        <pc:picChg chg="add mod">
          <ac:chgData name="王 子豪" userId="168d1ae62b0ce72c" providerId="LiveId" clId="{22B120D0-C3C4-4C62-88A5-56F0A201D681}" dt="2021-11-28T09:30:15.668" v="1859" actId="1076"/>
          <ac:picMkLst>
            <pc:docMk/>
            <pc:sldMk cId="2944327734" sldId="270"/>
            <ac:picMk id="3" creationId="{336A777D-2402-40CE-AF8F-CE439D82D92B}"/>
          </ac:picMkLst>
        </pc:pic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2944327734" sldId="270"/>
            <ac:inkMk id="4" creationId="{2DEEA161-6688-411F-A54E-E70CF5CDA143}"/>
          </ac:inkMkLst>
        </pc:inkChg>
      </pc:sldChg>
      <pc:sldChg chg="addSp delSp modSp new mod">
        <pc:chgData name="王 子豪" userId="168d1ae62b0ce72c" providerId="LiveId" clId="{22B120D0-C3C4-4C62-88A5-56F0A201D681}" dt="2021-11-28T12:03:40.441" v="2974"/>
        <pc:sldMkLst>
          <pc:docMk/>
          <pc:sldMk cId="385222279" sldId="271"/>
        </pc:sldMkLst>
        <pc:spChg chg="add del mod">
          <ac:chgData name="王 子豪" userId="168d1ae62b0ce72c" providerId="LiveId" clId="{22B120D0-C3C4-4C62-88A5-56F0A201D681}" dt="2021-11-28T09:59:23.576" v="1887"/>
          <ac:spMkLst>
            <pc:docMk/>
            <pc:sldMk cId="385222279" sldId="271"/>
            <ac:spMk id="2" creationId="{637175DC-56A6-482E-A975-7E118337C25E}"/>
          </ac:spMkLst>
        </pc:spChg>
        <pc:spChg chg="add mod">
          <ac:chgData name="王 子豪" userId="168d1ae62b0ce72c" providerId="LiveId" clId="{22B120D0-C3C4-4C62-88A5-56F0A201D681}" dt="2021-11-28T10:00:00.998" v="1908" actId="14100"/>
          <ac:spMkLst>
            <pc:docMk/>
            <pc:sldMk cId="385222279" sldId="271"/>
            <ac:spMk id="3" creationId="{097FD31B-8359-4854-9A8D-272FAF0096A5}"/>
          </ac:spMkLst>
        </pc:spChg>
        <pc:spChg chg="add mod">
          <ac:chgData name="王 子豪" userId="168d1ae62b0ce72c" providerId="LiveId" clId="{22B120D0-C3C4-4C62-88A5-56F0A201D681}" dt="2021-11-28T10:20:35.506" v="2973" actId="20577"/>
          <ac:spMkLst>
            <pc:docMk/>
            <pc:sldMk cId="385222279" sldId="271"/>
            <ac:spMk id="4" creationId="{90921BEA-7AA8-4607-8C36-25DD41820567}"/>
          </ac:spMkLst>
        </pc:spChg>
        <pc:inkChg chg="add">
          <ac:chgData name="王 子豪" userId="168d1ae62b0ce72c" providerId="LiveId" clId="{22B120D0-C3C4-4C62-88A5-56F0A201D681}" dt="2021-11-28T12:03:40.441" v="2974"/>
          <ac:inkMkLst>
            <pc:docMk/>
            <pc:sldMk cId="385222279" sldId="271"/>
            <ac:inkMk id="5" creationId="{C21B37C1-F026-48D0-8175-9D2EBF160D6E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0:43:41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18045 5821 0,'-18'17'109,"-17"-17"-109,17 18 31,0-18-31,1 35 16,-36 1-16,-18-1 16,18 0-16,18 0 15,0 18-15,35-17 16,-18-19-16,18 36 15,0-17-15,0 16 16,0 1-16,0-17 16,0-19-16,0 19 0,0-19 15,18-17 1,-18 18-16,17-1 16,-17 1-16,0 17 15,0-17-15,0 17 16,0 36-16,0-36 15,0 36-15,18-36 16,-18-17-16,0 35 16,0-18-16,0-18 15,18 54-15,-1-18 16,1-18-16,0 18 16,-1-35-16,1 17 15,0 0-15,-1 1 16,18-1-1,-17-35-15,0 35 16,-1 18-16,1-18 16,0 1-16,-1-1 15,-17-17-15,18-18 16,-18 17-16,18-17 16,-1 0-1,54-17 1,-1-19-16,1 1 15,17 0-15,-35 17 16,35-17-16,-35 17 16,0 0-16,-18 1 15,1-1-15,-36 1 47,0-54-47,17-17 16,-17-36-16,35 1 15,-35 17-15,18 0 16,0 18-16,-18 35 16,0 0-16,0 18 15,0-36-15,-18 1 16,0 35-16,-17-18 16,0 35-16,17-17 15,18-1-15,-17 1 16,-19-18-16,19 18 15,-1-18-15,0 53 16,18-18-16,0 1 16,-17 17 202</inkml:trace>
  <inkml:trace contextRef="#ctx0" brushRef="#br0" timeOffset="20817.05">20179 15099 0,'18'0'172,"-1"0"-172,18 0 15,-17 0 1,0 0 0,17 0-16,0 0 15,1 0-15,16 0 16,-16 0-16,-19 0 16,36 0-16,0 0 15,0 0-15,18 0 16,17 0-16,-18 0 15,1 0-15,0 0 16,-19 0-16,19 0 16,-18 0-16,-18 0 15,0 0-15,1 0 16,-19 0 0,1 0 30,35 0-30,-18 0 0,18-18-16,0 1 15,0-1-15,0 18 16,0-18-16,-18 1 16,0 17-16,1 0 15,-19 0-15,1 0 63,0 0-48,34 0-15,1 0 16,36 0-16,-1 0 0,35 0 16,-17 0-16,0 0 15,-53 0-15,17 0 16,-17 0-16,-35 0 15,0 0 48,-1 0-63,19-18 16,16 18-1,-16 0-15,17 0 0,0 0 16,-1 0-16,-16 0 15,-19 0-15,1 0 79,35 0-48,-35 0-31,-1 0 15,1 0-15,-1 0 47,1 0-31,0 0 0,-18 18 171,17-18-171</inkml:trace>
  <inkml:trace contextRef="#ctx0" brushRef="#br0" timeOffset="43153.65">3140 13511 0,'17'-17'47,"19"-1"-32,-1 0-15,-17 1 16,17 17-16,-18 0 16,36-18-1,-17 1-15,-1 17 16,0 0-1,-17 0 1,17 0 0,36 0-16,35 0 15,52 0-15,-34 0 16,17 0-16,0 0 16,-18 0-16,36 0 15,-35 0-15,-19 0 16,1 0-16,-17 17 15,-19-17-15,1 18 16,-18-18-16,17 0 16,18 0-16,0 0 15,36 0-15,17 0 16,18 0-16,-36 0 16,54 0-16,34-18 15,-17 18-15,53 0 16,18 0-16,-36 0 15,-17 18-15,-36 17 16,1-35-16,-54 0 16,1 0-16,-36 0 15,0 0-15,-17 0 16,-19 0-16,19 0 16,0 0-16,17 0 15,-18 0-15,19 18 16,-37-18-1,37 0-15,16 0 16,1 0-16,18 0 0,-1 0 16,1 0-16,17 0 15,35 17-15,-17-17 16,17 18-16,1-18 16,-1 35-16,1-35 15,-19 0-15,-34 18 16,17 0-1,-18-1-15,1 1 16,-1-1-16,36 36 0,0-35 16,-18 0-1,71 35-15,-36-53 0,36 17 16,17 19-16,-17-36 16,-36 0-16,-35 0 15,-17 0-15,-54 0 16,1 0-16,-36 0 15,18 0 1,0 0-16,-18 0 0,36 0 16,-1 0-16,1 0 15,17-18 1,0 0-16,-17 18 16,17-17-16,-18-1 15,19 0-15,-19 1 16,36-36-16,-35 35 15,-1 0-15,18 1 0,-17-18 16,-18 17 0,17 0-16,-17 1 15,0 17-15,0 0 16,0-18-16,-35 18 16,52 0-16,-17 0 15,18 0-15,-36 0 0,18-18 16,17 1-1,1-1-15,-36 0 16,18 18-16,18-17 16,-1 17-16,-34-18 15,16 18-15,19 0 16,-18 0-16,-35 0 16,34 0-16,-34 0 15,0 0 1,-1 0-16,19 0 0,34 0 15,1 0 1,-18 0-16,35 0 16,-18 0-16,1 0 15,0 0-15,-36 0 16,18 0-16,0 0 16,-36 0-16,19 0 15,-19 0-15,1 0 16,0 0-16,-1 0 78,36 0-78,18 0 16,-1 0-16,-35 0 15,36 0-15,-36 0 16,-17-17-16,0 17 15</inkml:trace>
  <inkml:trace contextRef="#ctx0" brushRef="#br0" timeOffset="65276.17">10566 13547 0,'0'-18'125,"0"-35"-110,0 0-15,0 18 16,0 17-16,0-17 15,0 0-15,0-1 16,0 1-16,0-18 16,17 18-16,-17-18 15,0-18-15,0 19 16,18-19-16,-18 0 16,0 19-16,0 16 15,0-17-15,0 0 16,0 1-16,0 16 15,0 1-15,0 17 16,0 1-16,0-1 16,0 0-16,0-35 15,0 18-15,0-18 16,0-17-16,0 17 16,0 0-16,0 18 15,0 17 1,0 0-1,0 1-15,0-19 16,0 19 0,0-18-16,0-1 15,0-17-15,0 0 16,0 36 0,0-1-16,0 0 15,0 1 1,0-18-1,0 17-15,18-35 16,-18 18-16,17-1 16,-17 1-16,0 0 15,0 17 1,0-17 0,18-18-1,-18 35-15,18-34 16,-18-1-16,17 17 0,1 19 62,-18-1-46,0-35 0,35 35-1,-17-34-15,-1-19 16,19 36-16,-19-1 0,1 1 15,-18 18-15,0-1 16,0 0 0,18 18-1,-1-17 17,1-19-32,-1 36 15,1-17 1,0 17 31,-1-18-47,19 18 15,17-18-15,17 18 16,18-17-16,36 17 16,52 0-16,18 0 15,-17 0-15,-1 0 16,-17 0-16,-36 0 15,71 0 1,-123 0-16,-1 0 0,1 0 16,-18 0-16,70 0 15,1 0 1,-18 0-16,17 17 16,36-17-16,-36 18 15,1 0-15,-1-18 16,1 17-16,-36 1 15,35-18-15,-52 0 16,-18 0-16,17 0 16,-34 0-16,-1 0 0,18 0 15,0 0 1,0 0-16,17 0 16,18 18-16,-17 17 15,35-17-15,17-1 16,-34 36-16,16-35 15,-16-1-15,-19-17 16,-17 0-16,-18 0 16,1 18-16,34-18 15,18 0-15,36 18 16,17-1-16,35-17 16,1 0-16,34 0 15,-34 0-15,-1 0 16,-17-53-16,-36 53 15,1-17-15,-71-1 16,-18 18-16,0-18 16,1 18-16,-19 0 15,1 0 1,-1 0 31,1 0-47,17 0 15,18 0-15,0 18 16,-35-18-16,0 0 16,-18 18-1,17-18-15,1 17 16,-18 19 0,17-1-16,19 18 15,-19-18-15,1 18 16,17-18-16,-17 36 15,0-18-15,-18-36 16,17 36-16,1 0 16,-1-53-16,-17 36 15,18-19-15,0 1 16,-18-1-16,0 1 16,17 17-1,1 18 1,0 18-16,-1 17 0,19 36 15,16-19 1,-34 19-16,0-36 0,-1-17 16,-17-1-16,0-35 15,0 1-15,0-1 16,0-17 0,0-1-1,0 1 1,0 0-16,-17 34 15,-1 19-15,-17 0 16,-36 34-16,18-34 16,-17 17-16,-1-17 15,18-1-15,0-17 16,1 0-16,52-18 0,-18-35 16,0 18 62,1-18-63,-36 35-15,0 1 16,-35-1-16,-18 18 0,35 17 16,-35-34-1,53-1-15,1-18 0,34-17 250,0 0-109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28:56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1676 6262 0,'17'-18'78,"54"1"-78,-1-1 0,19 0 16,34 18-16,36-17 16,-53 17-16,70 0 15,0 0-15,1 0 16,-1 0-16,-17 0 16,-18 0-16,18 0 15,123 0 1,-158 0-16,-1 0 15,-35 0-15,0 0 16,18 0-16,0 0 16,53 0-16,-53 0 15,17-36-15,36 36 16,-36 0 0,18 0-16,1 0 15,-19 0-15,36 0 16,-18 0-16,0 0 15,18 0-15,-36 0 0,-17 0 16,0 0-16,-53-17 16,17 17-16,1 0 15,-1 0 1,-34 0-16,17 0 16,-18 0-16,0 0 15,18 0-15,0 0 16,0 0-16,18 0 15,-1 0-15,18 0 0,-17-18 16,52 0 15,-105 18-31,0 0 16,-1-53 375,-17 36-391,18-1 15,-18-17-15,18 17 16,-18-17-16,0 17 15,0-17 1,-18 0 125,-53-18-126,-35 0-15,-17-18 16,-36 1-16,-17-18 0,-53 17 16,52-17-1,-17 17-15,18 18 0,17 18 16,0-18-16,36 18 15,-1 17-15,1-35 16,-1 53 0,1 0-16,-53-17 15,34 17-15,-34-18 16,53 18-16,-1 0 16,1 0-16,17 0 15,-88 0 1,141 18-16,35-1 15,-35 1 1,18 0-16,-18 17 16,35 0-16,-34 18 15,16-18-15,-17 1 16,18 17-16,17-18 16,-17 0-16,0-17 15,0 17-15,-1 0 16,1 1-16,0 17 15,-18-36-15,18 1 16,17 0-16,-17-1 16,17 1-1,0-18-15,-35 17 16,1 1 0,-19 17-1,53-17-15,-35 0 0,0 17 16,1-17-16,16-1 15,1-17-15,0 18 16,35-1 0,-18-17-16,0 0 47,1 0-47,-1 18 0,-17 0 15,0-1-15,17-17 16,0 0-16,1 0 15,-1 18-15,0-18 125,18 18-62</inkml:trace>
  <inkml:trace contextRef="#ctx0" brushRef="#br0" timeOffset="1772.66">3810 6579 0,'35'0'46,"1"0"-30,-1 0-16,35 0 16,-17 0-16,35 0 0,71 0 15,53 36-15,0 16 16,52 1-16,36 0 16,18-17-1,17 17-15,-35-1 16,-36-16-16,1-36 15,-18 17-15,-71-17 16,-35 0-16,-17 0 16,-54 0-16,-35 0 15,18 0-15,0 0 16,-17 0-16,16 0 0,19 0 16,-36 0-1,18 0-15,18 0 16,-18 0-16,35 0 15,18 0-15,17-17 16,-17 17-16,53 0 16,-18 0-16,18 0 15,-36-18-15,-17 18 16,0 0-16,-18 0 16,0-18-16,-17 1 15,35-36-15,-18 35 16,35 1-16,1-1 15,-18 0-15,35 1 16,17-19-16,-34 1 16,52 35-16,1-18 15,-19-17-15,-17 35 16,-17 0-16,-53 0 16,-1 0-16,-35 0 15,1 0-15,-19-17 16,1 17-16,17 0 15,-17-18 1,35 0-16,0 18 0,17-17 16,-17 17-16,0 0 15,18 0 1,-1 0-16,-35 0 0,1 0 16,-19 0-16,1 0 15</inkml:trace>
  <inkml:trace contextRef="#ctx0" brushRef="#br0" timeOffset="24694.31">4057 8520 0,'-18'17'62,"1"1"-62,-1-18 16,0 0-16,18 17 15,-17-17 1,-1 18 0,0 0 15,18-1-16,0 1-15,0 35 16,0-18-16,-17 36 16,17-36-16,-18 18 15,18-18-15,0-17 16,0 0-16,0-1 16,0 1-16,0-1 15,0 1-15,0 17 16,0-17-16,0 0 15,0-1-15,0 1 16,0 0-16,18-18 16,-1 0 31,1 0-47,53-18 15,-18 0-15,35-17 16,-18 0-16,19-18 15,34 18-15,-17-36 16,-36 36-16,1-1 16,-36 1-16,-35 18 15,18 17-15,-18-36 78,0 19-62,-18-36-16,1 17 16,-1 1-16,0 35 15,-17-18 1,35 1-16,-18-1 16,1 18-16,17-17 15,-18 17-15,18-18 31,-18 18-31,1 0 47,-1 0 31,1 0-31,-1 0-31,-35 0 0,18 0-16,-36 0 15,-17 0-15,35 0 16,35 0-16,-17 0 15</inkml:trace>
  <inkml:trace contextRef="#ctx0" brushRef="#br0" timeOffset="25962.66">5345 9066 0,'-18'0'31,"0"18"-15,-35 0-16,18-1 16,-18 1-16,18 17 15,35-17-15,-18-18 16,18 35 31,0-17-32,18-1-15,0 1 16,-18 17-16,35-35 16,0 18-16,-17 17 15,-1-17-15,19 0 16,-1-18 0,-17 0-16,-1 17 15,36-17 1,53 18-1,-35-1-15,17-17 0,35 0 16,-35 0-16,-17 18 16,-36-18-16,-35-35 78,0-18-78,0 18 0,0-1 15,0 1 1,0 17-16,0-17 0,0 0 16,0 0-16,0 17 15,-17 0-15,17 1 16,0-1 31,-18 18-47,-17-18 15,-1 1-15,-17 17 32,36-18-32,-18 18 15,-1-18-15,1 18 16,-18 0-16,0 0 16,18 0-16,-18 0 15,0 0-15,35 0 0</inkml:trace>
  <inkml:trace contextRef="#ctx0" brushRef="#br0" timeOffset="43551.07">4269 6703 0,'0'17'62,"17"-17"-62,-17 18 16,18-18 0,-18 18-1,18-18-15,-1 17 16,-17 1 0,35 17-16,1 1 0,-1 16 15,0 19-15,1-36 16,16 18-16,-16-35 15,17 35-15,0-18 16,-36-17-16,18 17 16,1-17-1,-19-18-15,1 35 16,17-18-16,1 1 0,-36 0 16,17-18-1,1 35-15,17-17 16,-17 17-16,35-17 0,0 17 15,0 0 1,-1 0-16,-34-17 16,35 17-16,0 1 0,-35-36 15,-1 17 1,18 1-16,18 0 0,-35-1 16,0-17-16,-1 0 15,1 0 1,17 18-16,-17-1 15,0 1-15,17-18 16,-18 18-16,1-18 16,0 0-16,-1 17 15,1 1 1,17-18-16,-35 18 16,18-18-16,0 0 15,-1 17-15,-17 1 16,18-18-1,-1 18 1,1-18-16,17 35 16,1-18-16,17 19 15,-36-19-15,54 19 16,-18-1-16,0-17 16,-18-1-16,0 19 15,0-19-15,-17 1 16,0-1-16,-1-17 15,1 0-15,0 0 32,-18 36-32,17-36 15,1 0-15,0 17 16,17 1-16,0 17 16,-17-17-1,17 0-15,0-18 0,18 35 16,-53-18-16,18-17 15,-1 0-15,19 18 47,-19-18-47,1 35 16,35 1 0,18-1-16,-1 18 15,-17-18-15,18 0 16,-19 1-16,1-19 0,-17 19 15,-1-36-15,-17 0 16,-1 0-16,1 0 78,-18 17-78,35-17 16,-17 18-16,17-18 15,0 18-15,1-1 16,-1 1-16,18-18 16,-18 0-16,0 0 15,36 0-15,-18 17 16,-36-17-16,19 0 16,-19 0-16,36 0 15,-17 0-15,-19 18 16,36-18-16,-18 0 15,1 0-15,34 18 16,1-1-16,-18 1 16,17 0-16,-34-18 15,16 17-15,1 1 16,-35 0-16,35-18 16,-35 0-16,-1 0 15,1 0-15,17 17 16,-17-17-1,17 0-15,-35 18 16,35-18-16,-17 17 16,0-17-16,-1 0 15,1 0-15,0 18 16,-1-18-16,1 18 16,-1-18-16,19 17 15,-19-17 1,1 0-16,0 0 15,-1 0 1,19 0-16,-1 0 16,18 18-16,17-18 15,-17 18-15,0-1 16,18 1-16,-1 0 16,1-1-16,-36 1 15,18-18 1,-18 17-16,-17-17 15</inkml:trace>
  <inkml:trace contextRef="#ctx0" brushRef="#br0" timeOffset="72863.16">14252 5186 0,'18'-18'203,"35"18"-187,-36 0-16,54 0 15,0 0-15,-19 0 16,54-17 0,-53 17-16,18-18 15,-1 18-15,18-18 16,-17 1-16,17-19 0,-17 36 16,-1-17-1,36-19-15,-18 19 16,1-1-16,-19 18 15,1-17-15,-1 17 16,-34-18-16,34 0 16,1 18-16,-1 0 0,-35 0 15,18 0-15,-17 0 16,-19 0-16,1 0 31,0 0 16,17 0-31,35 0-16,-34 0 15,52 0-15,53 36 16,0-19-16,18 1 0,0 35 16,-18-36-1,17 1-15,-16 0 16,-19 17-16,1-17 15,-1-1-15,-17-17 16,-18 0-16,0 0 16,0 0-16,36 18 15,-36-18-15,36 0 16,-1 0-16,0 0 16,-34 0-16,-1 0 15,35 0-15,-34 17 16,-1-17-16,0 0 15,18 0-15,-53 0 16,35 0-16,18 18 16,-18-18-16,0 0 15,0 0-15,-17 0 16,-1 0-16,-17 0 16,18 0-16,-36 0 15,-17 0-15,17 0 16,-17 0-16,-1 0 15,1 0-15,17 0 16,-17-18-16,17 18 16,0-17-16,-17-1 15,17 18-15,36-17 16,-36 17-16,36-18 16,-1 0-16,-17-17 15,18 17-15,-54 18 16,19-17-16,17 17 15,-18-18 1,-17 0-16,34 1 16,-16-1-16,-1 1 15,-17 17-15,-1 0 32,1-18-17,17 0-15,0-17 16,36 0-16,-18-1 15,18 19 1,-1-19-16,-17 36 16,-18-17-16,-17-1 15,0 18 1,-18-35 78,0 0-79,0 17 1,0 0-16,0 1 16,0-1-16,0-17 15,0 0-15,0 17 16,0-17-1,-18 35-15,18-18 16,-18 0-16,1 18 16,-1 0-1,-17-17 1,17 17 0,-17-36-1,17 19-15,-35 17 16,18-18-16,0 1 15,17 17-15,-35-18 16,0 18-16,18 0 16,-18-18-16,18 18 15,-1 0-15,-34 0 16,-1 0-16,-17 0 16,0 0-16,0 0 15,0 0-15,-18 0 16,0 0-16,0 0 15,18 0-15,35 0 16,-18 18-16,1-18 16,-1 0-16,-17 0 15,0 0-15,0 0 16,0 0 0,-18 0-16,35-18 0,18 18 15,0-17-15,18 17 16,0-18-16,-18 18 15,0-18-15,-18 1 16,-17-19-16,-18 19 16,-17-1-16,-1 0 15,36 1 1,-18-18-16,18 17 16,0 18-16,35-18 0,18 18 15,17 0 1,-35 0-16,-17 0 0,17 0 15,-18 0-15,-35 0 16,18 0-16,-35 0 16,-1 0-1,-17 0-15,18 0 16,-1 0-16,36 0 16,0 0-16,17 0 15,-17 0-15,17 0 16,-17 0-16,18 0 15,-36 0-15,-18 0 0,1 18 16,-18 0-16,-36-1 16,19 1-1,-19 17-15,1-17 16,17-18-16,36 0 16,34 0-16,19 0 15,35 0-15,-1 17 16,-17-17-16,36 0 15,-36 18-15,0 0 16,-18-1-16,19-17 16,-19 18-16,-35 35 15,18-35-15,-53 17 16,88-18-16,-18 1 16,1 17-16,17-35 15,35 18-15,18 0 47,-17-18-31,-19 17-1,-17 36 17,18-18-32,-18 36 0,-17-18 15,17 0-15,0 0 16,0-18-16,18-17 15,17-1 1,18 1-16,0 17 156,18 18-156,-1-18 16,19 1-16,34-19 16,-17 19-16,18-1 15,-1 0-15,1-17 16,-36-1-1,-17-17-15,17 18 16,-17-18-16,-1 0 16,18 0-1,-17 0-15,17 0 0,-17 0 16,17 0 0,1 0-16,-19 0 15,54 0-15,17 0 16,0 0-16,36 0 15,-36-18-15,18 18 16,-71 0-16,-17 0 16</inkml:trace>
  <inkml:trace contextRef="#ctx0" brushRef="#br0" timeOffset="77990.91">15610 5980 0,'36'0'63,"-1"0"-48,-35-18-15,18 18 16,17-18-16,0 1 15,0 17-15,-17 0 16,17-18-16,18 18 16,0-18-16,-35 18 15,52 0-15,-17 0 16,-17-17-16,16 17 16,19 0-1,-18 0 1,-18 0-16,-17 0 0,35 0 15,-18 0-15,36 0 16,17 0-16,0 0 16,-17 0-16,-1 0 15,18 0-15,-17 0 16,-36 17-16,18-17 16,-18 0-16,1 18 15,-1-18-15,18 0 16,-36 18-16,36-18 15,-17 0 1,140 0 0,-123 0-16,0 0 15,-18 0 1,-17 0-16,-1 0 16,1 0-16,17 0 15,-17 0-15,0 0 16,35 17-16,-1-17 15,-16 0 1,17 0-16,17 0 16,-35 0-16,36 0 15,0 0-15,-1 0 16,-35 0-16,18 0 16,0 0-16,-17 0 15,16 0-15,-16 0 16,-19 0-16,19 0 0,-19 0 15,19 0 1,-1 0-16,0 0 16,-17 0-1,35 0-15,17 0 16,1 0-16,-18 0 16,17 0-16,1 0 15,-1 0-15,-17 0 16,0 0-16,0 0 15,-35 0-15,35 0 16,0 0-16,-36 0 16,19-17-16,-19 17 15,1 0-15,35 0 16,-36 0-16,19-18 16,17 18-16,17 0 15,-17 0-15,0 0 16,17 0-16,-52 0 15,17 0-15,18 0 16,-35 0-16,35 0 16,-35 0-16,-1 0 15,18 0-15,-17 0 32,0 0-1,17 0-16,0 0 1,1 0 0,-1 0-16,-18-18 0,19 18 15,-19 0-15,1 0 16,0 0-16,-1 0 16,-17-17-1</inkml:trace>
  <inkml:trace contextRef="#ctx0" brushRef="#br0" timeOffset="91781.38">20549 5927 0,'18'-18'94,"70"-17"-79,-53 17-15,-17 18 16,0 0 46,-1 0-46,1 0-16,53 0 16,-1 0-1,-35 0-15,36 0 0,-18 0 16,-18 0-16,18 0 15,18 0-15,-19 0 16,1 0-16,18 0 16,0 0-16,-1 0 15,-35 0-15,18 18 16,0-18 0,-35 0-16,17 0 15,-17 0-15,-1 0 16,1 0-16,17 0 15,-17 0 1,0 0-16,17 0 0,0 0 16,36 0-16,-1 0 15,-17 0 1,0 0-16,18 0 16,-18 0-16,17 0 15,-35 0-15,1 0 16,-19 0-16,1 0 15,17 0-15,-17 0 16,-1 17 0,1-17-16</inkml:trace>
  <inkml:trace contextRef="#ctx0" brushRef="#br0" timeOffset="94541.54">15734 5944 0,'-35'0'94,"-1"0"-94,1 0 15,17 0 1,-17 0 78,17 0-79,-34-17-15,-19-1 0,18 0 16,35 18-16,-17 0 16,18 0-1,-1-35 110,0-18-109,1 0-16,-1 36 15,0-19-15,1 1 0,-1 17 32,18-17-32,0 18 15,0-19 1,0 19 0,0-1-16,0-17 15,0-1-15,0 1 16,-18-18-1,18 36-15,0-19 0,0 19 16,0-1 0,0 0-16,0 1 375,0-19-360,0-16-15,0 16 16,0 19 0</inkml:trace>
  <inkml:trace contextRef="#ctx0" brushRef="#br0" timeOffset="96914.56">22595 5927 0,'0'-36'47,"0"-17"-47,0 18 16,0 0-16,-17 17 15,17-17 1,0 17-16,0 1 16,0-1-16,0 0 15,0 1 1,-18-18 0,0 17-16,1 0 0,17-17 15,-18 17-15,1-35 16,-1 18-16,0 17 15,1-17-15,-19-18 16,19 18-16,-1 0 31,0-1-31,1 19 16,-1-18-16,-17-1 16,35 1-16,-35 17 15,35 1-15,-18-1 16,0 18 15,1 0-15,-1 0-1,-17 0 1,35-18 0,-18 18-16,-17-17 15,17-1-15,-35 1 16,-17-54-16,-18 36 0,70 35 15,-35-18-15,18 0 16,17 1 0</inkml:trace>
  <inkml:trace contextRef="#ctx0" brushRef="#br0" timeOffset="101351.45">14305 7267 0,'18'0'156,"70"0"-156,18 0 15,-36-17-15,-34-1 16,34 18 0,-35 0-16,1 0 0,-1 0 15,36 0-15,-36 0 16,35 0-16,-17 0 16,36 0-16,34 0 15,18 0-15,35-35 16,71 35-16,-17 0 15,52 0-15,-17 0 16,34 0-16,-69 0 16,-1 0-16,18 0 15,-53 17 1,-35-17-16,-36 0 0,-35 0 16,-52 0-1,-1 0-15,0 0 0,-17 0 16,17 0-1,0 0-15,36 0 16,0 18-16,17 0 16,35-1-16,1 1 15,34-1 1,-16 1-16,52 17 16,-53-17-16,70 35 15,1-35-15,0-1 16,-1-17-16,-70 18 15,18-18-15,-35 35 16,-18-35-16,17 0 0,0 0 16,-34 0-1,-1 0-15,0 0 16,36 0-16,-1 0 16,18 0-16,35 0 15,1 0-15,-1 0 16,-17 0-16,-36 0 15,-17 0-15,18 0 16,-1 0-16,-35 0 0,18 18 16,-53-18-1,35 0-15,-35 0 16,18 0-16,-36 0 16,0 0-16,18 0 15,-35 0-15,0 0 16,-1 0-16,1 0 78,17 0-62,-17 0-16,17 0 15,0 0-15,1 0 16,17 0-16,-36 0 15,18 0-15,-17 0 16,0 0 0</inkml:trace>
  <inkml:trace contextRef="#ctx0" brushRef="#br0" timeOffset="106197.41">15258 7232 0,'0'-18'78,"0"1"-62,0-54-16,0 1 16,0 17-1,0 17-15,0-17 16,0 1-16,0 34 15,0-17-15,0 17 0,0 0 16,-18-17-16,18 17 16,0 1-1,0-19-15,0 19 16,-18-18 0,18-1-1,0 19-15,0-19 16,0 1-16,0 17 15,0 1-15,0-1 16,0-17 0,0 17-1,0-17 1,0 17 0,0-35-16,0 1 15,18 16-15,-18 19 16,0-19-16,0 1 15,0 17 1,0 1 0,0-1-1,18 18-15,-18-18 16,0 1 0,0-1 62,0 1-63,17 17 1,-17-18-16,18-17 31,-18 17-31</inkml:trace>
  <inkml:trace contextRef="#ctx0" brushRef="#br0" timeOffset="119663.35">19315 6597 0,'0'35'125,"0"-17"-109,0-1-16,0 1 31,0 17 0,0 1-15,0-19-16,0 19 31,0-19-31,0 1 47,17 0-47,-17-1 15,18 1 1,-18-1 15,17 1 94,1 17-109,17-17-16,-35 0 16,36-1-1,-19 1-15,1 17 0,17-17 16,-17-18-16,17 17 15,-17 1 1,-1-18 0,1 0 31,0 18-32,-1-1-15,19 1 0,-1 0 16,18-18-16,-18 0 15,18 0-15,18 0 16,-1 0 0,1 0-16,-18 0 15,70 0 1,-70 0-16,-35 0 16,-1 0-16,1 0 15,0 0 1,-1 0-1,18 0 1,36 0 0,0-18-16,17 0 15,35-17-15,1 35 16,-1-18-16,18 18 16,-53 0-16,-35-17 15,0 17-15,-35 0 16,-18-18 171,0-17-171,-18 17 0,1-17-16,-1 0 15,0-1-15,1 1 16,-1 35-16,0-17 15,18-19-15,-17 19 16,-18-19-16,-1 1 16,-17 0-16,36-1 15,-19 19-15,19-1 16,-1-17 0,1 17-16,-1 18 15,18-17 1,-18 17-16,18-18 15,-17 18 17,-1 0-17,0 0 1,1 0-16,-19-18 16,1 1-16,-18 17 15,-17-18-15,17 0 16,35 1-16,-17 17 15,-18-18-15,35 18 16,1 0-16,-1 0 16,0 0-1,1 0 1,-1 0 15,-17 0-15,17 0-1,-17 0-15,-18 0 16,35 0-16,-52 0 16,17 0-16,35 0 15,-17-17-15,0 17 16,17 0 62,-17-18-62,-18 0-1,18 18-15,-18 0 16,0 0-16,17 0 16,-16 0-16,16 0 15,1 0-15,-18 36 16,18-19-16,-18-17 15,35 0-15,-17 0 16,17 18-16,1-18 16,-19 17-1,19-17-15,-19 18 16,1 0-16,18-18 0,-1 0 16,0 17-16,1-17 15,-1 18 1,18 0 187,0 17-187,0-17-1,0-1 1,0 1-1,0-1 1,0 1 0,0 0-16</inkml:trace>
  <inkml:trace contextRef="#ctx0" brushRef="#br0" timeOffset="147213.35">19332 7179 0,'18'0'47,"-1"0"-32,19 0 17,-1 0-17,0 0-15,36 0 16,-1 0-16,-17 0 15,36 0-15,-37 18 16,19-18-16,-18 17 16,-35 1-16,17-18 15,-18 0 1,1 0 62,17 0-78,36 0 16,-18 0-16,70 0 15,1 0-15,52 0 16,36 18-16,17-18 16,18 35-16,-53-18 15,18 1-15,-53-18 16,-54 0-16,19 35 15,-54-35-15,1 0 16,-36 0-16,-17 0 78,0 0-78,-1 0 16,18 0-16,1 0 15,34 0-15,-17 0 16,18 0-16,-18 0 16,0 0-16,0 0 15,-36 0 1,18 0-16,-17 0 78,0 0-62,17-17-1,-17 17-15,17-18 16,0 0-16,-17 18 0,35-17 16,-18 17-1,-17 0-15,17 0 0,-17 0 16,-1 0-16,18 0 15,-17 0-15,-18-18 47,18 18-47,-1 0 16</inkml:trace>
  <inkml:trace contextRef="#ctx0" brushRef="#br0" timeOffset="213532.23">20779 1129 0,'35'0'62,"35"70"-62,1-17 16,17 36-16,-35 16 16,35 1-16,0 0 0,-35-35 15,36 17-15,-54 0 16,18-35-1,-18 17-15,-17-17 16,-18-17-16,0-19 16</inkml:trace>
  <inkml:trace contextRef="#ctx0" brushRef="#br0" timeOffset="214003.07">21343 1094 0,'-18'35'0,"-17"35"16,-18 19-16,18-19 15,-18 1-15,18-1 16,-18 1-16,18 35 16,-18-53-16,-36 17 0,19 18 15,-36 1-15,-35-1 16,0-18-16,-36 18 15,54-17-15,70-53 16,53-1-16,18-17 63,-1 0-63</inkml:trace>
  <inkml:trace contextRef="#ctx0" brushRef="#br0" timeOffset="214543.14">23177 811 0,'142'141'31,"-54"-35"-31,-35-35 0,35 35 16,0 0-16,0-1 15,18-16-15,-35-19 16,17 18-16,-35-52 16,-53-19-1,35 19-15,-17-19 16,-1 1-16,36-18 47,0-18-32</inkml:trace>
  <inkml:trace contextRef="#ctx0" brushRef="#br0" timeOffset="-214203.75">24730 1393 0,'-124'53'0,"-281"124"16,352-160-1,17 1-15,36 0 16,-17-18 46,-19 17-30,19 1-32,17 0 15,0-1 95,0 19-110,35 34 15,18 36-15,0-18 16,17 53-16,1-17 16,-36 34-1,1-34-15,16-1 0,-34-52 16,0-18-16,-18 17 15,0-52-15,0 0 16,0 17-16,-18-53 94,0 1-79,18-1-15</inkml:trace>
  <inkml:trace contextRef="#ctx0" brushRef="#br0" timeOffset="-211530.38">22825 3422 0,'17'35'47,"54"18"-47,-36-18 16,0 1-16,18 34 15,0-17-15,-17 18 16,16-1-16,-16 1 0,-1-18 16,0 0-16,-17-36 15,-18-52 48,-18-18-48,1-17-15</inkml:trace>
  <inkml:trace contextRef="#ctx0" brushRef="#br0" timeOffset="-211106.51">23230 3228 0,'-53'282'15,"18"-194"1,0 1-16,17-54 16,-17 35-16,17-17 15,1 18-15,-19-1 16,19-17-16,-18-17 15,17-36-15,18 35 16,-18-18 0,1-17-16,52 0 62,53-35-62</inkml:trace>
  <inkml:trace contextRef="#ctx0" brushRef="#br0" timeOffset="-210107.95">24306 3457 0,'53'0'31,"35"0"-31,1 0 16,69 0-16,-16 0 16,34 0-16,0 0 15,36 0-15,-71 0 16,-70 0-16,-36 0 15,-35 18 32,0 17-31,-71 36 0,18-36-16,18 18 15,-18-18-15,18 0 16,-18 1-16,0-1 15,18 0-15,0 1 16,-1-1-16,-17 0 16,0 0-16,1 1 15,16-19-15,-17 36 16,0-35-16,36 17 16,17-17-1,0-1 110,35 54-125,71-18 16,0 17-16,17-17 15,-17 0-15,-53-35 0,-18-18 16,-35-53 47,0 18-63,0 17 15,0 0-15</inkml:trace>
  <inkml:trace contextRef="#ctx0" brushRef="#br0" timeOffset="-209315.47">25082 3775 0,'18'0'47,"35"53"-32,18 17-15,-18-17 16,-18-18-16,18 1 16,-36-36-1,107 88 1,-107-71-16,1-17 15,-18 18 1</inkml:trace>
  <inkml:trace contextRef="#ctx0" brushRef="#br0" timeOffset="-206969.11">20338 2716 0,'17'0'15,"89"0"1,53 0-16,70 0 16,36 0-16,17 0 15,88-35-15,1 35 16,-54 0-16,-17 0 16,-53 0-16,-35 0 15,-36 0-15,-17 0 16,-71 0-16,-35 0 15,0 0-15,0 0 16,0 0-16,17 0 16,1 0-16,35 0 15,52 0-15,36 0 16,53 0-16,36 0 16,-19 0-16,36 0 15,-18 0-15,-17 0 16,-106 0-16,-106 0 15,70 0-15,-35 0 16,-52 0-16</inkml:trace>
  <inkml:trace contextRef="#ctx0" brushRef="#br0" timeOffset="-205781.75">21608 4533 0,'0'18'46,"53"-18"-30,70 17-16,18 1 16,106 17-16,-18-17 15,107 0-15,34 70 16,89-35-16,52 17 16,1 1-16,105-1 0,-106-17 15,-17-17 1,-106-1-16,-70-17 15,-53-18-15,-71 0 16,-89 17-16,-69-17 16,-19 0-1,1 0 17,0 0-17,17 0-15,-18-17 16,19 17-16,-1 0 15,-17 0-15,35 0 16,-18 0-16,-17 0 16,-1 0-16,1 0 15</inkml:trace>
  <inkml:trace contextRef="#ctx0" brushRef="#br0" timeOffset="-202423.46">25929 3739 0,'18'0'16,"-1"0"0,1 0-16,35 0 15,18 0-15,-1 0 16,-17-17-16,0 17 15,0 0-15,-36 0 16,1 0-16,0 0 63,-1 0-63</inkml:trace>
  <inkml:trace contextRef="#ctx0" brushRef="#br0" timeOffset="-201534.49">25929 4039 0,'18'0'125,"17"0"-125,-17 0 15,17 0-15,-17 0 16,-1 0 46,1 0-46,0 0 0,-1 0-1,1 0-15,-1 0 16,1 0-16,0 0 15,-1 0 32,1 0-31,0 18-16,-1 0 16,19-18-16,-19 17 15,18 1-15,1-18 16,-19 0-16,1 0 15</inkml:trace>
  <inkml:trace contextRef="#ctx0" brushRef="#br0" timeOffset="-198709.73">24924 3492 0,'53'36'47,"35"34"-31,53 19-1,18-1-15,35 0 0,17 18 16,1-36-16,35 18 16,18-17-16,-1 17 15,1-52-15,-71 34 16,-18-17-16,-35-18 15,-53-17-15,-123-18 110,-35 0-95</inkml:trace>
  <inkml:trace contextRef="#ctx0" brushRef="#br0" timeOffset="-198255">24888 4251 0,'0'35'32,"106"53"-17,-35-52-15,35-1 0,17 0 16,36 18-16,-18-35 16,35-1-16,18 1 15,18 35-15,-71-35 16,36 17-16,-54-17 15,-17-1-15,-71-17 16,-17 0-16</inkml:trace>
  <inkml:trace contextRef="#ctx0" brushRef="#br0" timeOffset="-197690.86">27675 3351 0,'53'71'15,"0"17"1,0-17-16,18-1 16,-36-34-16,-17 16 15,-1-16-15,1-36 16,-18 17-16,0 1 16,18-18 30,17 0-30</inkml:trace>
  <inkml:trace contextRef="#ctx0" brushRef="#br0" timeOffset="-196988.46">28293 3704 0,'-71'18'0,"142"-36"0,-195 53 15,89-17-15,17 0 31,18-1 48,0 1-64,0 17-15,0 1 16,0-1-16,0 18 15,0-36-15,18 19 16,0 17-16,-18-36 16,0 1-16,0 17 15,35 0-15,-17 36 16,-1-18-16,1 17 16,-1-17-16,-17 0 15,0 0-15,0-35 16,0-1-16,0 1 15,0-36 48,0-34-63,0-1 16,0 17-1,0-17-15</inkml:trace>
  <inkml:trace contextRef="#ctx0" brushRef="#br0" timeOffset="-196607.7">28504 3951 0,'53'0'15,"18"0"-15,35 0 0,35 0 16,18 0 0,-18 0-16,-18 0 0,-70 0 15</inkml:trace>
  <inkml:trace contextRef="#ctx0" brushRef="#br0" timeOffset="-196083.64">28716 4233 0,'35'0'94,"54"0"-94,-1 0 16,35 0-16,-35 0 15,-17 0-15,-18 0 16,-35 0-16,17 0 16</inkml:trace>
  <inkml:trace contextRef="#ctx0" brushRef="#br0" timeOffset="-194887.58">29722 3581 0,'17'17'16,"36"19"-16,18-19 15,-1 19 1,1-19-16,-36 1 0,-17-1 16,17 1-1,-17-18 32,-18 18-47,0-1 31,17-17-31,-17 18 16</inkml:trace>
  <inkml:trace contextRef="#ctx0" brushRef="#br0" timeOffset="-193856.46">29986 3739 0,'18'0'46,"35"18"-46,-18 17 0,0 1 16,-17-36 0,17 17-16,-17 1 15,-1 0-15,1-18 16,0 17 0,-18 1-1,0-1-15,0 1 16,0 17-16,0-17 15,0 0-15,0 17 16,-53 0-16,0-17 16,-18 17-16,1 0 15,17-17-15,35 0 16,-17-1-16,0-17 16,35 18-16,-36-18 15,-17 18 1,36-1-16,-1 19 15,1-36-15,17 17 16,-18 1-16,18-1 63,0 1-48,0 0-15,18-18 16,-18 35-16,17-17 15,-17-1 1,0 19 15,18-19-15,-1 1-16,1 17 16,0-17-16,-18-1 15,-18-17 110</inkml:trace>
  <inkml:trace contextRef="#ctx0" brushRef="#br0" timeOffset="-193280.1">29598 4057 0,'18'0'16,"-1"0"-16,19 35 16,17-35-16,-36 18 15,1-18 1,-1 0-16,-17 17 31,36 19-15,-19-36-16,1 35 0,17 0 15,53 54 1,-35-54-16,0 18 16,-35-18-1,17-17-15,-17-18 0,-18-18 78,0-17-78</inkml:trace>
  <inkml:trace contextRef="#ctx0" brushRef="#br0" timeOffset="-192784.43">30551 4216 0,'35'0'78,"18"0"-62,-18 0-16,18 17 15,17-17-15,-34 18 16,17 0-16,0-18 15,-18 0-15,0 0 16,-17 0 0</inkml:trace>
  <inkml:trace contextRef="#ctx0" brushRef="#br0" timeOffset="-192335.63">30639 4427 0,'35'0'94,"18"0"-94,53 0 15,35 0-15,53 0 16,-88 0-16,17 0 0,-88 0 16</inkml:trace>
  <inkml:trace contextRef="#ctx0" brushRef="#br0" timeOffset="-191029.25">30745 4392 0,'35'-18'109,"53"18"-109,53 0 0,53-17 16,-17 17 0,-1 0-16,-35 0 15,-88 0-15,-35 0 16,17-18 46,-17 18-46</inkml:trace>
  <inkml:trace contextRef="#ctx0" brushRef="#br0" timeOffset="-190514.31">31926 3933 0,'36'18'15,"34"35"1,-17 18-1,-18-19-15,18 19 16,36 17-16,-54-35 16,35 18-16,-17-1 15,0-17-15,-18 0 16,1 0-16,-19-18 0,19 1 16,-19-36-16,1 17 15,-18-34 79</inkml:trace>
  <inkml:trace contextRef="#ctx0" brushRef="#br0" timeOffset="-190091.73">32685 4092 0,'-35'35'31,"-18"18"-31,17 0 16,1-17-1,0 17-15,0-1 0,-18 1 16,-36 0-16,19 35 15,-36-35-15,-17 18 16,17-18-16,0 35 16,18-17-16,52-54 15,1 1-15,35 0 16,0-1 15</inkml:trace>
  <inkml:trace contextRef="#ctx0" brushRef="#br0" timeOffset="-124941.77">16757 11889 0,'18'0'16,"-1"35"-1,71 35 1,18 36-16,0 0 0,53 18 15,-18-19 1,-18-16-16,19-1 0,-37-18 16,-52-34-16,-35-19 15,17 19-15,-17-1 16,17 18-16,-17-18 16,-18-17-1</inkml:trace>
  <inkml:trace contextRef="#ctx0" brushRef="#br0" timeOffset="-124465.81">17851 12206 0,'-18'35'16,"18"18"-1,-18-17-15,-17 16 16,0 19-16,-1-18 15,-16 18 1,-1-19-16,0 19 0,-18-18 16,-17 35-16,35-35 15,18 0-15,17-35 16,0-1 15,1-17-15,17 18-16</inkml:trace>
  <inkml:trace contextRef="#ctx0" brushRef="#br0" timeOffset="-124018.87">16351 13229 0,'36'0'32,"52"18"-17,70-18-15,19 17 16,52-17-16,36 36 16,88-36-16,140 0 15,54 35-15,18-17 16,-89-18-16,600 0 15,-864 0-15,-71 0 16,-141 17 15,-18-17-15</inkml:trace>
  <inkml:trace contextRef="#ctx0" brushRef="#br0" timeOffset="-123365.86">18415 13458 0,'88'247'32,"-70"-176"-32,-18-18 0,17-18 15,-17 0-15,18 18 16,-18-35-16,0 17 15,0-17-15,18 17 16,-18-17 0,0 17-1,17-17-15,-17 17 16,0-17-16,0-1 16,36-17-16,-19 18 15</inkml:trace>
  <inkml:trace contextRef="#ctx0" brushRef="#br0" timeOffset="-122433.9">19262 13935 0,'-18'17'0,"-53"54"0,19-36 15,16-17 1,19-18-16,-19 0 0,36 17 16,-17-17-1,-1 18 48,0-18-48,-17 18-15,0-18 16,17 0-16,1 0 0,-1 0 16,0 17 77,-17 1-77,17 0-16,-17-1 16,17-17-16,18 18 15,-17-18-15,17 18 141,0-1-125,0 54-16,17-18 15,-17 17-15,0-34 16,18 52-16,-18 35 15,18 1-15,-18-1 16,17 1-16,-17-36 16,18-18-16,-18-34 15,0-54 63,0-35-78,0 0 0,0 0 16,18 18-16</inkml:trace>
  <inkml:trace contextRef="#ctx0" brushRef="#br0" timeOffset="-121564.75">24359 12718 0,'18'17'31,"52"54"-31,19-18 15,-54 17-15,0 18 16,18-52-16,-18 52 16,-17-53-16,0 18 15,-1-18-15,1 1 16,0-36-16,-18 35 0,17-35 16,-17 18-16,0-1 15,18 1 1,-18 0-16,18-18 15,-18 17-15,35 1 16,0-1-16</inkml:trace>
  <inkml:trace contextRef="#ctx0" brushRef="#br0" timeOffset="-120970.84">25347 13370 0,'-35'18'16,"0"0"-16,-18-18 0,17 17 16,-17 1-16,18-1 15,17-17-15,18 18 78,-17 0-78,17 52 16,0 1-16,0-18 16,0 194-1,0-177 1,0-52-16,0 17 15,0 0 1,0-17-16,0 0 16</inkml:trace>
  <inkml:trace contextRef="#ctx0" brushRef="#br0" timeOffset="-120380.93">23971 12788 0,'18'18'31,"88"35"-31,-53 17 16,0-17-16,-18 53 15,-18 18-15,1-36 16,35 18-16,-35 17 15,-1 0-15,1-34 16,0 17-16,-18-18 16,17-35-1,-17-36-15,0 19 16,0-19-16,0 1 16,0-1-16,0 1 15,0 35-15,-17-35 16,17 35-16,0-36 15</inkml:trace>
  <inkml:trace contextRef="#ctx0" brushRef="#br0" timeOffset="-119692.7">25823 12876 0,'0'194'32,"36"-52"-32,-19 16 0,1-34 15,-18-89-15,0 36 16,0-19-16,0 19 16,0-18-16,0 0 15,0-18-15,0 18 16,0-18-16,0 36 15,0-36-15,0 36 16,0-18-16,0-18 16,0 18-16,0-36 15,0 1-15</inkml:trace>
  <inkml:trace contextRef="#ctx0" brushRef="#br0" timeOffset="-104776.54">23795 8343 0,'-35'0'16,"17"0"-16,-35 18 16,0-1-16,18-17 15,17 18-15,-17 17 16,17-17-16,18 0 16,0-1-16,0 1 15,18 0 48,-18-1-48,35-17 17,-17 0-32,-1 0 0,19 0 15,-19 0 1,1 0-1,-18-17 1,18 17 0,-1-36-1,1 19-15,-18-1 16,18 0 0,-18 1-1,17 17-15,1 0 16,-18-18-1,0 0-15,17 18 16,-17-17 0,18 52 109,17 18-110,-17 0 1,0-18-16,-18 18 0,17-18 16,1-17-16,-18 0 15,0-1-15,18-17 16,-1 0 62</inkml:trace>
  <inkml:trace contextRef="#ctx0" brushRef="#br0" timeOffset="-104219.53">24218 8149 0,'35'194'16,"1"-141"-16,-1 35 16,18 0-16,-18-35 15,0 18-15,-17-18 16,0-18-16,17 0 15,-17-17-15,-1 17 16,-17-17 0,18 0-16</inkml:trace>
  <inkml:trace contextRef="#ctx0" brushRef="#br0" timeOffset="-103776.35">24447 8378 0,'0'0'16,"-35"36"-16,0 17 0,17-36 0,-17 1 16,17 17-1,1-17-15,-1-1 16,0 1-16,1 17 16,-1-17-16,1-18 15,17 18 1,-18-18 31,18 17-47,-18-17 15</inkml:trace>
  <inkml:trace contextRef="#ctx0" brushRef="#br0" timeOffset="-103320.52">25118 8114 0,'17'0'62,"19"18"-62,-1-1 16,18-17 0,0 18-16,0-18 15,-18 0 1,36 0-16,-1 0 0,-17 0 15,35 0-15,18 0 16</inkml:trace>
  <inkml:trace contextRef="#ctx0" brushRef="#br0" timeOffset="-102709.64">25559 7955 0,'0'53'0,"0"35"16,0-17-16,0-18 16,0 17-16,0 18 15,0 1-15,0-19 16,0 1-16,0-18 15,0-18 1,0 36-16,0-36 0,0 35 16,0-34-16,0-19 15,0 1-15,0 0 16,0-36 31,0-17-32</inkml:trace>
  <inkml:trace contextRef="#ctx0" brushRef="#br0" timeOffset="-102183.31">26070 7955 0,'88'229'15,"-52"-140"-15,-36 16 0,17-52 16,-17 18-16,0-1 16,0 1-16,0-36 15,0 18-15,0-35 16,0 0-16,0-36 78,0-17-78</inkml:trace>
  <inkml:trace contextRef="#ctx0" brushRef="#br0" timeOffset="-101842.23">26741 8467 0,'0'17'15,"17"36"1,1-35-16,-18-1 16,0 1-16,0 0 15,0 17 1,0 0-1,0-17-15,0 17 16,0-17-16,0 0 16,0-1-1</inkml:trace>
  <inkml:trace contextRef="#ctx0" brushRef="#br0" timeOffset="-100857.48">26335 8414 0,'17'35'16,"19"-17"0,-1-1-16,-17 1 15,17 35-15,-17-36 16,17 1-16,-35 0 16,0-1-16,18 1 31,-18 53-16,0-36 1,-53 53 0,35-88-1,0 0-15,18 18 16,-17-18 46,-1 0-46,0 0-16,1 0 31,-19-18-15,36 0 0,-35-34-1</inkml:trace>
  <inkml:trace contextRef="#ctx0" brushRef="#br0" timeOffset="-100244.02">26635 7973 0,'0'17'32,"17"1"-32,-17 0 15,18-1-15,17 19 16,-17-1-16,0 18 16,-1-53-16,1 35 15,-1-17-15,1-1 16,0 1-1,-18 0 1,17-18 47</inkml:trace>
  <inkml:trace contextRef="#ctx0" brushRef="#br0" timeOffset="-99395.91">27199 8149 0,'-17'0'0,"-107"18"16,71-1-1,-17 19-15,17-19 0,0 19 16,0-19 0,0 1-16,35 0 15,18 17 173,18 0-173,-18-17-15,18 35 16,-1-36-16,-17 19 16,18-1-16,-18-18 15,17 19-15,-17-1 16,18 36-1,-18-54-15,0 36 16,0-18-16,0-17 16,0 0-1,0-1-15,0 1 16,0-36 93,0-17-93</inkml:trace>
  <inkml:trace contextRef="#ctx0" brushRef="#br0" timeOffset="-98825.33">27428 8378 0,'18'0'93,"35"0"-93,35 0 16,18 0 0,-53 0-16,35 0 0,-17 0 15,-54 0-15</inkml:trace>
  <inkml:trace contextRef="#ctx0" brushRef="#br0" timeOffset="-98385.41">27340 8661 0,'18'0'63,"0"0"-63,34 0 16,1 0-16,-17 0 15,17 0-15,-18 0 16,0 0-16,-17 0 15,-1 0-15,1 0 32,0 0-32,-1 0 15,19 0-15,-1 0 16,0 0-16</inkml:trace>
  <inkml:trace contextRef="#ctx0" brushRef="#br0" timeOffset="-96807.59">28063 8184 0,'18'0'47,"53"0"-32,-18 18-15,-18 0 16,0-1-16,18 1 16,-35-18-16,-18 18 15,17-18-15,-17 17 16,18-17-16,0 18 15,-18 0 1,17-1-16,1 1 16,-18-1-1,0 1-15,0 17 16,0 18-16,0-17 16,-35 34-16,-18-17 15,0 18-15,-35 17 16,-1 0-16,36-17 15,18-19-15,88-52 141,-18 0-141,18 0 16,-17 0-16,-19 18 15,1-18-15,-1 0 235,1 0-220,0 0 95,-1 0-110,1 0 15,0 0-15,-1 0 16,19 0-16,-1 0 16,-17 0-1</inkml:trace>
  <inkml:trace contextRef="#ctx0" brushRef="#br0" timeOffset="-95644.3">28205 8625 0,'17'0'109,"36"36"-109,-18-1 16,-17 0-16,17-17 16,-17-18-16,-18 18 203,18-18-188,-18 17-15,0 1 157,17-1-157,-17 1 15</inkml:trace>
  <inkml:trace contextRef="#ctx0" brushRef="#br0" timeOffset="-82715.74">24536 9472 0,'123'-35'0,"89"35"16,-195 0-1,1 0-15,0 0 188,-18 17-172,0 1-16,0 35 15,0 0-15,0-18 16,0 36-16,0-36 15,0 0-15,-18-17 16,18 17-16,-18 0 16,1-35-16,-1 18 15,18 0-15,-17-1 16,-1 1-16,0 0 16,1-18-16,-1 35 15,0-35-15,1 35 16,-19-17-16,1 0 15,35-1 360,53 18-375,18-17 0,-1 17 16,-17-17 0,0 0-16,-18-18 15,-17 0 1,0 0 0</inkml:trace>
  <inkml:trace contextRef="#ctx0" brushRef="#br0" timeOffset="-81722.68">24800 9754 0,'18'18'47,"17"0"-47,-17-1 15,-1 1-15,19-1 16,-1 1-16,0 17 16,1-17-16,-19 0 15,1-18 1,-18 17-16</inkml:trace>
  <inkml:trace contextRef="#ctx0" brushRef="#br0" timeOffset="-81122.29">25241 9754 0,'18'0'47,"52"0"-31,-17 0-16,18 0 15,-36 0-15,0 0 16,-17 0-16,0 0 15,-1 0-15,1 0 16,0 18 0,-1-18-16,19 0 15,-19 0-15,1 0 16,-1 0 62,19 0-78,-1 0 16,-17 0-1</inkml:trace>
  <inkml:trace contextRef="#ctx0" brushRef="#br0" timeOffset="-79842.87">25859 9437 0,'17'17'31,"36"54"-15,18 0-16,-18 52 16,-18-52-16,-17-1 15,-1-17-15,1 18 16,-1-18-16,-17-36 15,0 1 1,0-36 140,18 1-140,0-54-16,17 18 16,18 18-16,-18 17 15,18 0-15,-18 18 16,-17-17-16,17 34 140,-17 19-124,-18-19-16,18 1 16,-18 0-16,0-1 15,0 1-15,0 17 16,0-17 0,0 17-1,-18-35-15,18 18 16,-18-18 46,1 0-46,-1 0 0,0 17-1,1-17 48,-1 0-48</inkml:trace>
  <inkml:trace contextRef="#ctx0" brushRef="#br0" timeOffset="-79336.11">26599 9313 0,'18'0'32,"-18"18"-32,53 35 15,-18 0-15,1-18 16,-19-17-16,18 35 15,-17-18-15,35 18 0,-18-18 16,1-35-16,-19 18 16,18-1-1,-17 1-15,0-18 16,-18 18-16,17-18 47,1 0-32</inkml:trace>
  <inkml:trace contextRef="#ctx0" brushRef="#br0" timeOffset="-78586.29">27234 9578 0,'-35'0'15,"-18"35"1,18-17 0,-36 17-16,18-17 15,18-18-15,0 17 16,35 1 78,0 0-79,0-1-15,0 1 16,0 0-1,0 17 32,35 18-31,-17 0 0,-1-18-16,1 0 15,-18 18-15,18-35 16,-18-1-16,0 1 15,0 0 17,0-1-32,0 1 15,0 0 1,0 17-16</inkml:trace>
  <inkml:trace contextRef="#ctx0" brushRef="#br0" timeOffset="-77635.2">24183 10336 0,'18'0'0,"-1"0"15,1 0 17,17 18-17,18-18-15,0 0 16,17 18-16,19-18 16,69 17-16,1 36 15,18-35-15,-1-18 16,-35 17-16,-17-17 15,140 18 1,-211-18 0,18 0-16,-18 0 15,-18 0-15,0 0 16,106 0 0,-35 0-16,70 0 15,1 0-15,52 35 16,36-17-16,-18 35 15,-18-35-15,-106-1 16,177 19-16,-229-36 16,-89 0 124,1 0-124</inkml:trace>
  <inkml:trace contextRef="#ctx0" brushRef="#br0" timeOffset="-76362.64">26405 10724 0,'-17'0'0,"-19"18"16,1 0-16,-18-1 16,0-17-16,18 18 15,-35 17-15,-1-17 16,18 17-16,0-17 16,36-1-16,-1 19 15,0-36-15,18 17 16,0 19-16,0-1 31,0-17-31,0 17 16,0 0-16,0-17 0,0-1 15,0 1 1,36-18 31,-1 0-47,0 0 15,18 0-15,-35 0 16,-1 0-16,1 0 16,0 0-16,-18-18 15,0 1 1,17-19-16,1 1 16,-18 18-16,17-19 15,19 19-15,-36-1 0,0 0 16,0-17-1,17 17-15,-17-17 16,18 18-16,-18-1 16,0 0-16,0 1 15,18 17 173,35 70-173,-1-35-15,-34 36 16,0 0-16,-1-19 16,-17 19-16,0-36 15,0 18-15,0-35 16,18-18-16,-18 18 16,0-1-1,0 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36:15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22278 2981 0,'35'0'140,"-17"18"-124,17-1-16,0 1 16,1 0-16,-19-18 15,-17 17 16,18 1-15,-18-1 31,18-17-31,-1 18-16,1 0 15,-18-1 1,0 1-1,0 0-15,0-1 16,0 36 0,0-18-16,-35 36 15,-1-18-15,19 0 16,-1-36-16,0 1 16,1 0-16,17-1 15,-18 1-15,-17 0 16,0 35-1,-36-18-15,36 0 16,-18 18-16,18-35 16,-1-18-16,36 17 31,18-17 78,0 0-93,52 0-16,1 0 16,-36 0-16,35 0 15,1 0-15,0 0 16,-36 0-16,35 0 15,1 0-15,-18 0 16,-35 18 0</inkml:trace>
  <inkml:trace contextRef="#ctx0" brushRef="#br0" timeOffset="638.03">22296 3298 0,'17'18'63,"36"17"-47,-35-35-1,-1 18-15,-17 0 16,18-1-16,17-17 15,-17 18 1,0 17-16,52 18 16,-17 0-16,-18-18 15,-17-35-15,-18 18 16</inkml:trace>
  <inkml:trace contextRef="#ctx0" brushRef="#br0" timeOffset="1103.48">23054 3210 0,'53'0'62,"17"0"-62,36 0 16,-17 0-16,-19 0 16,-17 0-16,18 0 0,-1 0 15,1-17 1,-1-1-16</inkml:trace>
  <inkml:trace contextRef="#ctx0" brushRef="#br0" timeOffset="1616.11">23213 3528 0,'17'0'62,"54"0"-46,35 0-16,17 0 15,71 0-15,18 0 16,17 17 0,36-17-16,-18 0 15,-53 0-15,-124 0 16,19 0-16,-19 0 0,-35 0 16</inkml:trace>
  <inkml:trace contextRef="#ctx0" brushRef="#br0" timeOffset="2189.26">24977 2663 0,'35'89'16,"0"-36"-16,0-18 15,1 18-15,-1 17 16,18 36 0,18 18-16,-19-36 15,19 35-15,17 36 16,-17-53-16,17 35 16,-70-106-16,17 18 15,0-18-15,-17-17 0</inkml:trace>
  <inkml:trace contextRef="#ctx0" brushRef="#br0" timeOffset="2717.97">25894 3034 0,'-18'35'15,"1"36"-15,-1-18 0,-35 17 16,-18 18-16,19-17 16,16-18-16,-17 0 15,18-36-15,17 36 16,1-17-16,-1-1 16,1-17-16,17 17 15,0-18-15,0 19 16,-18-19-16,18 1 15,0 0-15,-18-1 16,1-17-16,-1 18 16,18 0-1,-18-1-15</inkml:trace>
  <inkml:trace contextRef="#ctx0" brushRef="#br0" timeOffset="3232.15">26335 2575 0,'35'71'16,"18"-1"-1,-18-17 1,1 18-16,-1-18 15,-17 17-15,-1-34 16,1 17-16,-1-36 16,1 1-16</inkml:trace>
  <inkml:trace contextRef="#ctx0" brushRef="#br0" timeOffset="4066.07">27164 2893 0,'-35'0'16,"-36"0"-16,0 17 15,-17 19 1,18-36-16,-18 35 0,35-35 15,35 0 1,0 0 0,18 18 93,0-1-78,0 1 16,0 17-31,0 0-16,0 18 15,0 18-15,-17-1 16,17-17-16,0 18 16,0-1-16,0-17 15,0 0 1,0 0-16,0 0 0,-18 18 16,18-36-16,0 36 15,0-19-15,0-16 16,-18 17-16,18-18 15,0-17 17,0-1-17,0 18 1,-17 18-16,-1-53 16,18 36-1</inkml:trace>
  <inkml:trace contextRef="#ctx0" brushRef="#br0" timeOffset="4768.43">22401 4498 0,'53'35'31,"0"18"-31,-18 0 0,1 0 16,17 35-1,17 18-15,-17 17 0,-18-17 16,54 0-16,-54-35 16,35 17-16,-34-18 15,-36-52-15,17 0 16,19 17-16,-36-17 16</inkml:trace>
  <inkml:trace contextRef="#ctx0" brushRef="#br0" timeOffset="5291.73">22895 4674 0,'-35'18'31,"17"52"-16,-35-34-15,-35 34 16,18-17-16,-36 0 16,35 0-16,1-35 15,17 17-15,18 0 16,-1-17-16,19 35 16,-1-18-16,0-17 15,1-1-15,17 1 16,-18-18-16,36 0 62,17 0-62,0-35 16</inkml:trace>
  <inkml:trace contextRef="#ctx0" brushRef="#br0" timeOffset="5722.07">23566 4851 0,'17'0'31,"36"0"47,-35 0-78,17-18 16,-17 0-16</inkml:trace>
  <inkml:trace contextRef="#ctx0" brushRef="#br0" timeOffset="6283.41">23548 5115 0,'18'0'78,"34"0"-63,1 0-15,53-17 16,-18 17-16,36 0 0,-36 0 16,-35 0-16,0 0 15,-35 0-15</inkml:trace>
  <inkml:trace contextRef="#ctx0" brushRef="#br0" timeOffset="6843.13">24536 4604 0,'35'35'47,"36"36"-47,17 34 15,0 1-15,-35 0 16,70 18-16,-17 17 16,0 0-16,17-18 15,-34-17-15,16 35 16,1-53-16,-35-52 15,-36-1-15,-17-35 16,-18-18 62,17-35-78,-17 36 16,0-36-16</inkml:trace>
  <inkml:trace contextRef="#ctx0" brushRef="#br0" timeOffset="7360.51">25506 5115 0,'-18'0'15,"18"18"1,-17 17-16,-19 0 16,-17 1-16,0-1 15,-17 18-15,-1 0 16,18 17-16,-35 19 15,18-19-15,-1 18 16,18-35-16,36-17 16,-36-1-16,0 35 15,-35 1-15,17-18 16,0-18-16,-34 18 16,34 0-16,0-35 15,54-18-15,-1-36 31,1-34-31</inkml:trace>
  <inkml:trace contextRef="#ctx0" brushRef="#br0" timeOffset="8624.35">21449 3951 0,'0'18'15,"-18"-18"1,1 17-16,-1 1 16,0-18-1,1 18-15,17-1 47,-18 1-31,0-18-1,1 18 1,34-18 156,1 0-157,0 0-15,-1 17 16,1-17-16,17 18 16,1-1-16,-1 1 15,-18-18 110,1 0-109,-18-18 62</inkml:trace>
  <inkml:trace contextRef="#ctx0" brushRef="#br0" timeOffset="9425.67">21484 3845 0,'0'-17'0,"0"-1"63,0-17-63,0-36 16,0 1-16,18-19 15,-1 1-15,19-18 16,-19 1-16,19 34 15,-19 0-15,19 36 16,-36 0-16,17 0 16,-17 17-1,0 0-15,18 1 16,-1-19-16,1 19 16,-18-1-16,35 53 156,1 71-141,-19-88-15,-17 17 0,18-17 16,-18-1-16,18-17 16,-18 18-16</inkml:trace>
  <inkml:trace contextRef="#ctx0" brushRef="#br0" timeOffset="10755.83">21519 4180 0,'0'53'15,"0"-35"1,18 0 0,0 17-1,-18-17 1,17-18-1,-17 88 1,18-18-16,-18-17 16,0 35-16,18 1 15,-18-1-15,0 0 16,17 35 0,1-17-16,-18-53 15,18-35-15,-18 17 0,0-17 16,0-1 15,0 54-15,0-1-1,0-34-15,0 17 16,0-36-16,0 1 16,0 0-16,17-18 78,-17 17-63,18-17 63,-1 0-78,1 0 16,0 18-16,17 0 16,-17-1-16,17 1 15,0-18-15,-17 0 16,-1 0 93,1 17-62,-18 1-31,0 0-1,18-1 1,-1 54-16</inkml:trace>
  <inkml:trace contextRef="#ctx0" brushRef="#br0" timeOffset="16113.17">21167 7038 0,'53'18'32,"-1"17"-17,-34 0-15,0 0 16,-1 36-16,1 35 16,-18 0-16,0 17 15,0 1-15,0 52 16,0-17-16,0 35 15,-35 0-15,-1-18 16,1 36-16,0-71 16,0 53-16,-18-35 15,35-18-15,-35 70 16,36-52-16,-19-35 16,19-1-16,-1-52 15,18-18-15,-18 17 16,1 1-1,-71 229 1,70-177-16,-17 1 16,17-1-16,-17 0 15,17-34-15,0 17 16,1-36-16,17-35 16,0 1-16,0-19 15,0 1 1,17 0 62,-17-1-78,0 18 16,18 1 15,17-36 0</inkml:trace>
  <inkml:trace contextRef="#ctx0" brushRef="#br0" timeOffset="17223.75">26635 7232 0,'17'18'15,"19"34"-15,-19 19 0,1-36 16,17 89-16,-17-1 15,-1 89 1,19 53-16,-36 17 16,0-18-16,0-17 15,17 18-15,-17-71 16,0 18-16,0-89 16,0 89-1,18-159-15,0 0 16,17 176-1,-17-176 1,-1 70 0,-17-70-16,18 18 15,-1-54-15,-17 54 16,18-1-16,0-34 16,-18-19-16,0 19 15,0-1-15,0-17 16,0 34-1,0-34-15,0 17 16,0-17-16,0 0 16,-53-107 62,0-52-63</inkml:trace>
  <inkml:trace contextRef="#ctx0" brushRef="#br0" timeOffset="19096.11">25982 2893 0,'0'17'62,"0"36"-62,0-35 16,-18 53-1,18-36-15,0 0 16,-17 0-16,17-17 16,-35 0-16,-1 17 15,1 0-15,-18-17 16,0-1-16,-17 19 16,17 17-16,0-18 15,35 0 1,-17 0-16,17-17 15,1 17-15,-1-17 16,18 0-16,-18-1 16,18 1-16,-17 0 15,-1-18-15,0 17 16,1 1-16,-1 17 16,-35 0-16,18 18 15,-18 18 1,18-18-16,17-36 15,0 19-15,1-1 16,17 0-16,-18-35 16,18 36-16,0-19 15</inkml:trace>
  <inkml:trace contextRef="#ctx0" brushRef="#br0" timeOffset="20600.37">25523 3528 0,'0'17'47,"18"1"-31,17 17-16,-35-17 15,36 17 1,-1 36-16,0-36 0,-17 0 15,-1-17-15,-17 0 16,18-18 0,-18 17-1,18 1-15,-1-18 0,1 35 16,0 0 0,-1-35-16,1 36 15,0-19-15,-1-17 16,-17 18-16,0 0 31,18-18-31,0 17 31,-18 1-31,17 0 16,1-18 62,-18 17-78,17 1 16,-17-1-1,18-17 32,0 18-16,-18 0-31,17-18 16</inkml:trace>
  <inkml:trace contextRef="#ctx0" brushRef="#br0" timeOffset="26945.44">22207 7532 0,'36'53'47,"52"0"-47,-71-18 15,19 0-15,-19-17 16,19 17 0,-1 18-16,-17 0 15,-18-35-15,35 17 0,-18 0 16,1 36-16,17-36 16,-17 0-16,-18-17 15,18 17-15</inkml:trace>
  <inkml:trace contextRef="#ctx0" brushRef="#br0" timeOffset="27520.58">22454 7408 0,'0'18'0,"0"17"0,0-17 16,18 17-1,-18 18 1,-18 0 0,1-18-16,-19 18 15,1 18-15,0-18 16,-18 0-16,-18-1 15,1 1-15,-18-17 16,52-1-16,-17-17 16,36-1-1,-1 1-15,0-18 0,1 0 16,17-18 62,35 18-62,-35-17-1</inkml:trace>
  <inkml:trace contextRef="#ctx0" brushRef="#br0" timeOffset="28328.25">25400 7056 0,'18'17'16,"-1"18"-16,19 18 16,-1 0-16,0-17 15,0 34-15,1 1 16,34 35 0,-35-36-16,-17-17 15,-18 0-15,35-18 0,-35 0 16,18-17-1,0-18 79</inkml:trace>
  <inkml:trace contextRef="#ctx0" brushRef="#br0" timeOffset="29248.13">26300 7373 0,'-36'35'16,"1"-35"-16,0 18 0,-1 17 16,19-35-16,-36 36 15,0-19-15,-18 18 16,1-17-16,35 17 16,-18-17-16,35-18 15,0 0-15,18 35 188,36-17-173,-19-18 1,-17 35-16,0-17 0,0 17 31,18-17-31,-18-1 16,0 1-1,18 17 1,-18 1 0,0 16-1,0 19-15,0-18 16,0 18-16,0-19 16,-18 19-16,18 0 15,0-19-15,-18-16 16,18-19-16,0 1 15</inkml:trace>
  <inkml:trace contextRef="#ctx0" brushRef="#br0" timeOffset="35971.46">12806 7937 0,'0'-17'16,"17"-1"46,19 1-46,17 17-16,17 0 16,36 0-16,53 0 15,-18 0-15,35 17 16,18 36-16,-17-35 15,-1 35-15,0-36 16,-17 1 0,-18-18-16,18 0 15,-35 18-15,17-18 16,35 17-16,36 19 0,35-19 16,-18 1-16,71 35 15,0-18-15,-18-17 16,-17-1-16,-19 19 15,-52-19-15,1-17 16,-90 0 0,-16 0-16,-19 0 15,-17 18-15,-18-18 16,1 0-16,34 0 0,-17 0 16,0 0-16,18 0 15,-1 0-15,18 0 16,0 0-16,1 0 15,-19 0 1,-17-18-16,0 18 16,-18 0-16,18 0 15,-35 0-15,17 0 16,0 0-16,-17 0 156</inkml:trace>
  <inkml:trace contextRef="#ctx0" brushRef="#br0" timeOffset="44464.24">22207 5856 0,'18'0'15,"0"0"17,17 0 15,71 0-47,158 0 15,-123 0-15,71 0 16,53 0-16,87 0 15,72 0-15,123 0 16,52 0-16,-105 35 16,-70-35-16,-142 18 15,-88-18-15</inkml:trace>
  <inkml:trace contextRef="#ctx0" brushRef="#br0" timeOffset="54124.16">3634 7479 0,'17'0'172,"54"0"-157,-18 0-15,0 0 16,-18 0-16,0 0 16,0 0-16,18 0 15,-35 0-15,35 0 16,17 0-16,-17 0 15,36 0-15,-1 0 16,35 0-16,1 18 16,-1-18-16,18 0 15,18 17-15,0 18 16,-53-35-16,17 18 16,-17-18-16,-53 0 15,17 0-15,1 0 16,-53 0-16,17 0 15,-17 0-15,17 0 16,18 0 0,17 0-16,18 0 15,18 0-15,71 0 16,-1 0-16,0 0 16,-17 0-16,-35 18 15,-36-18-15,35 0 16,-52 17-16,-18-17 15,0 18-15,0-18 16,-18 0 0,0 0-16,1 0 15,16 0-15,54 0 16,-18 0 0,71 0-16,18 0 15,-1 0-15,36 0 16,-36 18-16,-35-18 15,18 17-15,-36-17 0,-34 18 16,-1 17-16,-18-35 16,19 18-16,16-1 15,-16-17 1,-1 18-16,18 0 16,-18-1-16,35-17 15,36 18-15,-36 0 16,54 17-16,-1-17 0,36-18 15,-18 17-15,-18-17 16,36 0 0,-36 0-16,-17 0 0,-53 0 15,17 0 1,1 18-16,-36-18 16,18 17-16,-18 19 15,36-19-15,-19 19 16,37-19-16,-19 1 15,0 17-15,36-17 16,0 0-16,-36-1 16,-70-17-16,0 18 15,-17-18-15,-19 0 94,1 0-94</inkml:trace>
  <inkml:trace contextRef="#ctx0" brushRef="#br0" timeOffset="58561.27">12453 7990 0,'18'0'250,"-1"0"-250,36 0 16,88-17 0,-70 17-16,-36 0 15,18 0 1,18 0-16,-18 0 15,17 0-15,-17 0 16,-18 0-16,1 0 16,-19 0-1</inkml:trace>
  <inkml:trace contextRef="#ctx0" brushRef="#br0" timeOffset="79599.62">22472 7426 0,'0'18'47,"18"-1"-31,-1 1-16,1 17 15,-1-17-15,1 35 16,-18-18-16,0 18 16,18-18-16,17 36 15,-17 35-15,17-18 16,-17 18-16,-1-18 15,1-18-15,-18-52 16,0 17-16,-18-52 94</inkml:trace>
  <inkml:trace contextRef="#ctx0" brushRef="#br0" timeOffset="80045.47">21907 7691 0,'0'17'0,"142"107"16,-89-89-16,-18 0 16,18 18-16,-36-18 15,19-17-15,-36 17 16,17-17-16,1 0 16,-18-1-16,18 1 15,-18 0-15,0-1 16</inkml:trace>
  <inkml:trace contextRef="#ctx0" brushRef="#br0" timeOffset="80524.2">22137 7638 0,'17'0'16,"72"123"-1,16 18-15,-16-35 16,-36-35-16,17 34 16,-17-52-16,-18 18 15,1-18-15,-1 0 16,-35-36-16,35 1 0,-17 17 16,-1 1-1,1-36-15,-18 17 16,0 1-1</inkml:trace>
  <inkml:trace contextRef="#ctx0" brushRef="#br0" timeOffset="81178.08">25294 7302 0,'71'0'31,"-54"36"-31,36-19 0,0 36 16,0 0-16,0 18 15,0 35-15,17-36 0,-34-17 16,34 18-16,-34-18 16,17 17-16,-1 18 15,1-52-15,0 17 16,0-1-1,-35-34-15,-1-18 16,-17 18-16</inkml:trace>
  <inkml:trace contextRef="#ctx0" brushRef="#br0" timeOffset="81662.06">25806 7937 0,'88'159'0,"0"0"16,0-53-16,-17 35 16,-54-106-16,1 36 15,17-18-15,-17 17 16,0-34-16,-1-19 16,1 18-16,-18-17 15,-35-18 63</inkml:trace>
  <inkml:trace contextRef="#ctx0" brushRef="#br0" timeOffset="82016.11">25912 8326 0,'52'88'15,"19"53"-15,-36-71 16,1-34-16,-19-19 16,-17 1-16</inkml:trace>
  <inkml:trace contextRef="#ctx0" brushRef="#br0" timeOffset="82830.88">23001 6826 0,'35'53'47,"18"-18"-32,0 1-15,0-1 16,-35 18-16,17-18 16,-17 18-16,-1-18 15,1-35-15,-18 18 16,0 0-16,0-1 15,0 1-15,0 0 16</inkml:trace>
  <inkml:trace contextRef="#ctx0" brushRef="#br0" timeOffset="83815.55">23742 6950 0,'-282'158'31,"176"-87"-15,35-18-16,36-35 16,0 17-16,17-18 15,-17-17-15,35 18 313,17 35-298,1 0-15,0 0 16,-18 17-16,0-17 16,17 18-16,-17-18 15,0 17-15,0 19 16,0-54-16,0 35 15,0-17-15,0-35 16,0 0-16,0-1 16,0 1-1,-17-36 142,-1-35-157,18 0 15</inkml:trace>
  <inkml:trace contextRef="#ctx0" brushRef="#br0" timeOffset="86640.17">26211 6562 0,'18'0'31,"17"35"-15,-35-17-16,18-1 15,17 1-15,0 35 16,-17 0-16,0-18 16,17 18-16,0 0 15,1 0-15,-1 17 16,-17-17-16,17-18 15,0 18-15,-17 18 16,-1-36 0,19 0-16,-19-17 15,1 17-15,-36-52 110</inkml:trace>
  <inkml:trace contextRef="#ctx0" brushRef="#br0" timeOffset="87397.56">26635 6615 0,'17'70'32,"-17"-35"-32,0-17 15,0 0-15,0 17 16,-35 0-16,0-17 16,0 17-16,-1-17 15,-17-1-15,18 1 16,0 0-16,17-1 15,0-17-15,18 18 16,-17-18 0,17 18-16,-18-1 15,1-17 1,17 18-16,-18 0 16,18-1-16,-18-17 15,1 18 1,17 17-16,-18-17 15,0 17 1,18-17 0,-17-1-16,17 1 31</inkml:trace>
  <inkml:trace contextRef="#ctx0" brushRef="#br0" timeOffset="93374.77">22983 9560 0,'18'18'47,"0"35"-31,-18-18-16,0 0 16,0 1-1,0-1-15,0-17 0,0 17 16,0-18-16,0 1 15,0 35-15,0-35 16,0 35-16,0 0 16,0-1-1,0 1-15,0 18 0,0-53 16,0-1-16,0 18 16,0-17-1,0 0-15</inkml:trace>
  <inkml:trace contextRef="#ctx0" brushRef="#br0" timeOffset="96511.61">26405 9825 0,'-17'0'16,"-1"0"-1,-17 0 1,17 0-16,-17 0 16,-18 0-16,0 35 15,0-17-15,0 17 16,0 0-16,0 1 15,36-19-15,-1 1 16,1 0-16,-1-1 16,18 1-16,-18-1 15,18 1-15,-17 0 16,-1 17-16,18 0 16,-18 18-16,18-35 15,0 52-15,0 1 16,0-36-16,0 18 15,0-18-15,0-17 16,0 0 15,18-18-15,0 17 15,-1-17-15,-17 18 15,18-18 110,0 0-126,-1 0 1,18-18 0,-17 18-16,17 0 0,-17-17 15,17 17 1,1-36-16,16 19 15,-16-1-15,17 0 16,-36 1-16,1 17 0,0 0 16,-18-18-1,17 18 1,1-35-16,-1 35 16,-17-18-16,0 1 15,18 17-15,-18-36 16,18 1-16,-18 17 15,17-17 1,-17 18-16,0-36 16,18 0-16,-18 17 15,0-16-15,18-1 16,-18 35-16,17-17 16,-17 17-16,0 0 15</inkml:trace>
  <inkml:trace contextRef="#ctx0" brushRef="#br0" timeOffset="106887.71">13864 11765 0,'53'0'171,"0"0"-171,35 0 16,0 0-16,1 0 16,16 0-16,1 0 15,-18 0-15,18 0 16,-53 0-16,0 0 16,-18 0-16,-17 0 15,0 0 79,-1 0-94,1 0 0,0 0 16,-1 0-16,1 0 15,-1 0 1,1 0 31,17 0-32,-17 0-15,17 0 16,1 0-16,-1 0 16,0 0-16,-17 0 15,-1 0-15,1 0 94,-18-18-78,18 18 15,-18-17 0</inkml:trace>
  <inkml:trace contextRef="#ctx0" brushRef="#br0" timeOffset="108441.49">14023 13035 0,'18'0'93,"-1"0"-93,1 0 16,35 0-16,-18 0 16,18 0-16,-18 0 15,0 0-15,1 0 16,17 0-16,-18 0 15,18 0-15,0 0 16,-18 0-16,18 0 16,0 0-16,-35 0 15,17 0-15,-18 0 16,1 0 46,17 0-46,-17 0-16,17 0 16,1 0-16,-1 0 15,35 0-15,-17 0 16,18 0 0,-1 0-16,19 0 15,-1 0-15,-18 0 16,-17 18-16,0-18 15</inkml:trace>
  <inkml:trace contextRef="#ctx0" brushRef="#br0" timeOffset="132352.76">12841 9807 0,'18'0'125,"17"-17"-109,0-1-1,36 0-15,52 1 16,54 17-16,-19-36 15,-16 36-15,16 0 16,-52 0-16,18 0 16,-1 0-16,-52 0 15,-1 0-15,-35 0 16,18 0-16,-17 0 16,17 0-1,-18 0 1,0 0-1,0-17-15,18 17 0,18 0 16,-18 0-16,35 0 16,35 0-16,1 0 15,35 0-15,-18 0 16,70 0-16,-16 17 16,-1-17-16,-18 0 15,-70 0-15,-36 0 16,-17 0-1</inkml:trace>
  <inkml:trace contextRef="#ctx0" brushRef="#br0" timeOffset="134124">12929 10654 0,'53'0'125,"0"0"-125,0-18 16,-18 1-16,36-1 16,-1 18-16,-17 0 0,0 0 15,-17 0-15,-19 0 16,18 0 0,-17 0-16,0 0 31,-1 0-31,1 0 15,17 0 1,-17 0-16,35-18 16,17 18-16,1 0 0,-18 0 15,17 0 1,1 0-16,0 0 16,-36 0-16,18 0 15,17 0-15,-17 0 16,18 0-16,-18 0 15,17 0-15,-34 0 16,16 0-16,1 0 16,-17 0-16,17 0 15,-1 0-15,-16 0 16,17 0-16,-18 0 16,0 0-16,18 0 15,-35 0-15,35 0 16,-18 0-16,0 0 15,-17 0-15,0 0 16,-1 0 0,-17-17 406,18 17-407,-1 0 1,1 0 124,17-18-140,-17 0 16</inkml:trace>
  <inkml:trace contextRef="#ctx0" brushRef="#br0" timeOffset="137263.97">21590 2963 0,'35'53'78,"71"0"-78,70 35 16,71 18-16,106 0 15,-18-53 1,247 53-16,-88-89 15,0 19-15,53-1 16,-53-35-16,-71 0 0,1 0 16,-107 0-16,-105 0 15,-36 0-15,-88 0 16</inkml:trace>
  <inkml:trace contextRef="#ctx0" brushRef="#br0" timeOffset="137804.35">21643 5027 0,'1023'53'31,"-459"-18"-31,36-35 0,106 0 16,-36 0-16,53 0 15,-70 0-15,-53 0 16,-107 36-16,-105-19 15,-158 18 1,-71-35-16,-142 0 16</inkml:trace>
  <inkml:trace contextRef="#ctx0" brushRef="#br0" timeOffset="138661.74">19367 7937 0,'0'0'0,"212"-35"15,176-35 1,-264 70-16,-1-18 0,1-17 16,-36 17-16,71 18 15,-18-18 1,35 1-16,36-36 15,35 35-15,-36 1 16,54-36-16,0 17 16,17 19-16,18-36 0,70 0 15,36 0-15,-142 0 16,-52 35 0,-71 1-16,-17-1 15,-54 1-15,1 17 16,-54 0-16,1 0 15,0 0 17,-1 0-17,1 0-15,35 0 16,35 0-16,88 0 16,18 0-16,71 0 15,-18 0-15,-53 0 16,-35 0-16,-71 0 15,-70 0-15,17 0 16</inkml:trace>
  <inkml:trace contextRef="#ctx0" brushRef="#br0" timeOffset="139876.22">19403 9207 0,'88'0'47,"35"0"-47,1-17 15,-1-1-15,1 18 16,-36-17-16,36 17 16,-1-18-16,36 18 15,17 0-15,53-35 16,-17 35-16,0-18 16,-18 18-16,-18-18 15,36 1-15,0-19 16,-1 19-16,18-36 15,-34 35-15,16-35 16,-34 36-16,-1-1 16,-35 18-16,18 0 15,17 0-15,36-35 16,-36 35-16,18 0 16,-17 0-16,-1 0 15,-52 0-15,-36 0 16,-18-18-16,-34 18 15,-19 0-15,18 0 16,18 0-16,-35 0 16,35 0-16,18-17 15,-1 17-15,18-18 16,0 0-16,18-17 16,-53 17-16,0 18 15,-18 0-15,1-17 16,-1 17-1,0 0-15,18-18 16,71 18 0,-19 0-16,54 0 15,-18 0-15,18 0 0,-53 0 16,17 0-16,-34 0 16,-1 0-16,-18 0 15,1 0-15,-53 0 16,-1 0-16,1 0 15</inkml:trace>
  <inkml:trace contextRef="#ctx0" brushRef="#br0" timeOffset="141013.73">25735 7320 0,'35'-35'32,"1"17"-17,-1 1 1,18 17-16,-18-18 15,0 18-15,18 0 16,-17 0-16,17-18 16,-1 18-16,19 0 0,-36 0 15,1 0 1,-19 0-16,18-17 0,1 17 16,-19 0-1,19 0-15,34 0 0,18 0 16,36-18-16,52 18 15,18 0 1,-17 0-16,17-18 16,-53 18-16,-53 0 15,-53 0-15</inkml:trace>
  <inkml:trace contextRef="#ctx0" brushRef="#br0" timeOffset="149336.63">21890 11959 0,'17'35'47,"1"-35"-31,17 53-16,54 53 16,-19-35-16,1 35 15,-1-18-15,1-18 16,-36-17-16,-35-17 15,35-19-15,-17 18 16,-18-17-16,0-36 94</inkml:trace>
  <inkml:trace contextRef="#ctx0" brushRef="#br0" timeOffset="149749.51">22490 11994 0,'-106'106'31,"70"-70"-31,-16 16 16,-107 37 0,106-54-16,-18 18 0,1 0 15,17-18-15,-18 0 16,36 1-16,17-19 16,1-17-1</inkml:trace>
  <inkml:trace contextRef="#ctx0" brushRef="#br0" timeOffset="150283.93">21220 13423 0,'35'0'31,"-18"18"-15,19 17-16,-1 0 15,0 1 1,18 34-16,18 1 0,17-1 16,-35 1-16,-18-18 15,18 0-15,-35-18 16,17 0-16,0 18 16,1 0-16,34 0 15,1 0-15,-1-18 16,-17 0-16,0-17 15,-35-18 1,-1-18 15</inkml:trace>
  <inkml:trace contextRef="#ctx0" brushRef="#br0" timeOffset="151131.9">22701 13741 0,'-106'88'16,"53"-70"-1,-17 17-15,-1-18 16,36 19-16,-35-19 15,34 1-15,19-18 16,17 18 125,0 35-126,0-1 1,0 19-16,0 0 16,0-19-16,0 1 15,0 18-15,0-36 16,0-17-1,0 0 1,0 17 0,0 0-16,0 0 15,0 18-15,0-35 16,0 52 0,0-34-16,0 34 0,0-34 15,0 16-15,0 1 16,0-17-16,0-1 15,0 18-15,0-35 16,0 34 0,-18-87 77,0-71-77,-17-17-16</inkml:trace>
  <inkml:trace contextRef="#ctx0" brushRef="#br0" timeOffset="151851.39">22772 12330 0,'17'0'15,"1"0"1,53 0-16,-1 0 15,18 0-15,36 0 16,-1 0-16,1 0 16,-1 17-16,-70-17 15,-18 0-15,1 18 16,-19-18 0</inkml:trace>
  <inkml:trace contextRef="#ctx0" brushRef="#br0" timeOffset="152525.85">23107 12594 0,'35'0'63,"-17"0"-63,52 0 15,19 0-15,34 0 16,18 0-1,18 0-15,-53 0 16,-36 0-16,-34 0 16,-19 0-16</inkml:trace>
  <inkml:trace contextRef="#ctx0" brushRef="#br0" timeOffset="154167.26">25259 12171 0,'35'35'78,"71"89"-63,17-19-15,-34 19 16,-19-18-16,18-18 16,-35-18-16,0-17 15,-35-17 1,17-19-16,-17 19 0,-18-1 16,17-18-1</inkml:trace>
  <inkml:trace contextRef="#ctx0" brushRef="#br0" timeOffset="154619.07">25912 12241 0,'-71'106'31,"36"-53"-31,-1-35 0,1 52 16,-18 19-16,-17-19 16,-19 18-16,-16-35 15,-19 35-15,36-17 16,70-53-16,1-1 16,-1-17-16</inkml:trace>
  <inkml:trace contextRef="#ctx0" brushRef="#br0" timeOffset="155412.09">23177 14146 0,'36'0'78,"175"0"-63,-87 0 1,52 0-16,1 0 16,17 0-16,-71 0 0,-52 0 15,-54 0 1,-17 18 31,-17 0-32</inkml:trace>
  <inkml:trace contextRef="#ctx0" brushRef="#br0" timeOffset="156187.45">23195 14499 0,'53'0'63,"53"0"-48,35 0-15,71 0 16,52 0-16,1 0 16,-1 0-16,-34 35 15,-54-35-15,-52 0 16,-72 0-16</inkml:trace>
  <inkml:trace contextRef="#ctx0" brushRef="#br0" timeOffset="160216.82">25841 13635 0,'18'0'63,"35"0"-63,-36 0 16,18 0-16,-17 0 15,0 0 79,-1 0-78,-17 17-1,0 1 1,0 17-16,0 1 15,0-1 1,0-17-16,0-1 16,-17 1-16,17 0 15,0-1-15,0 1 32,0-1-32,-18 1 15,18 0-15,-18 17 16,18-17-16,0-1 15,0 1-15,0 0 16,0-1-16,-17-17 16,17 18 15,-18-18-31,1 17 16,-1 1 15,36-18 125,17 0-140,53 35-1,-53-35 1,36 0-16,-18 0 16,0 0-16,-36 0 15,1 0-15,0 0 16,-1 0 78</inkml:trace>
  <inkml:trace contextRef="#ctx0" brushRef="#br0" timeOffset="161109.78">25912 13847 0,'17'0'32,"1"17"-32,17 1 31,-17-1-31,-1-17 16,1 18-16,17 0 0,-17-1 15,17 1 1,0 0-16,18 35 15,-35-18-15,17 0 16,-17-35-16,0 0 16</inkml:trace>
  <inkml:trace contextRef="#ctx0" brushRef="#br0" timeOffset="162401.76">25612 14482 0,'88'0'94,"18"0"-78,52 0-16,54 0 15,-18 17 1,18 18-16,-1-17 16,-34 0-16,-54-18 15,107 0 1</inkml:trace>
  <inkml:trace contextRef="#ctx0" brushRef="#br0" timeOffset="163188.62">25929 14693 0,'18'0'16,"-18"18"-16,35-18 15,-17 35 1,-1 18-16,19-18 0,-1 36 16,18 17-1,-18-35-15,0-18 16,-35 1-16,18-19 16,0 1-1,-1-18 95</inkml:trace>
  <inkml:trace contextRef="#ctx0" brushRef="#br0" timeOffset="163717.66">26264 14781 0,'-17'0'15,"-54"53"1,36-17-16,-36-19 0,18 18 16,0-17-16,18-18 15,-35 35-15,52-17 16,-35 17 0,18-17-16,-1 17 15,36-17-15,-35 17 16,18-17-16,17-1 31</inkml:trace>
  <inkml:trace contextRef="#ctx0" brushRef="#br0" timeOffset="170041.39">16722 13141 0,'17'35'16,"19"36"-1,-19 88-15,-17-36 16,0-17-16,0 53 16,0-54-16,0 19 15,0-1-15,0 1 16,0-1-16,0 1 16,-17-36-16,17-17 15,0-1-15,-18-17 16,18 18-16,0 17 15,0 0-15,0 0 16,0-17-16,0-1 16,0 1-16,0-36 15,0 36-15,0-1 16,0 1-16,0-36 16,0 18-16,0-18 15,0-17-15,0 17 16,0 0-16,0 36 15,0 0-15,0 17 16,-18-18-16,18 1 16,-17-36-16,17 0 15,-18-17-15,18 0 32,0-1-17,0 1-15,0 35 16,-18-18-16,18-17 15,0-1-15,0 1 16,18-18 15,53 0-31,-1-18 16</inkml:trace>
  <inkml:trace contextRef="#ctx0" brushRef="#br0" timeOffset="171118.68">20320 13106 0,'0'0'0,"18"35"0,-1 18 0,1 0 16,0 17-16,-1 54 15,1-1-15,-1 1 16,-17 87 0,0-34-16,36-18 0,-19 17 15,1-35-15,0 18 16,-18-36-16,35 1 15,-35-36-15,0 35 16,0-70-16,0 36 16,0 34-16,0 36 15,0-53-15,0 17 16,0 1 0,0-1-16,0-17 0,0 0 15,0-71-15,0 36 16,0-19-16,0-34 15,0 35-15,0 0 16,0-18-16,0 18 16,0 0-16,0 0 15,0 17 1,0-17-16,0 0 16,0-17-1,-18-36 157</inkml:trace>
  <inkml:trace contextRef="#ctx0" brushRef="#br0" timeOffset="172803.33">17745 13370 0,'0'18'15,"0"0"-15,0 17 16,0-18 0,0 19-1,0-1-15,0 0 16,0 1-16,17-36 15,-17 17-15,0 1 16,0-1 0,18 1-16,-18 0 15,0 17-15,0-17 16,18 17-16,-18-17 16,0-1-16,0 19 15,0-19-15</inkml:trace>
  <inkml:trace contextRef="#ctx0" brushRef="#br0" timeOffset="174724.07">19350 13476 0,'17'0'109,"1"18"-93,-18 17-16,18-17 15,-18 17-15,0 18 16,0-36-16,0 19 15,0-19-15,0 1 16,0 17-16,0-17 16,0 17-1,17-17 1,-17 0 0,18-18-1,-18 17-15,0 1 16,18-18-16,-18 17 15,0 1-15,17-18 63,1 0-47,35 0-16,-18-18 15,-17 18-15,17-17 16,18-1-16,-35 18 15,-1 0 17,-17-17-32,0-1 31,0-17-15,0 17-16,0 0 15,0-17 1,0 17-16,0-17 15,0-35 1,0 34-16,0 1 16,0 17-16,-17-17 15,17 17-15,0 1 16,0-18-16,-18 17 16,18 0-1,0 1-15,-18 17 63,1 0-48,-1 0-15,-52 35 16,-1 0-16,0 0 16,-17 1-16,53-1 15,0-35-15,-1 0 16,36 18-16,-17-18 15,-1 17 1</inkml:trace>
  <inkml:trace contextRef="#ctx0" brushRef="#br0" timeOffset="185427.89">17427 15416 0,'35'0'78,"-17"0"-78,17 36 0,-17-19 15,17 19 1,-17-19-16,0 1 0,-1 17 16,19-17-16,-36 17 15,17 0-15,1-17 16,-1 17 0,1-35-16,-18 18 31,18 0-31,-1-1 15,-17 1 1,18 17-16,17 0 16,-17-17-16,-18 0 15,18-1-15</inkml:trace>
  <inkml:trace contextRef="#ctx0" brushRef="#br0" timeOffset="186206.36">17851 15505 0,'-18'17'31,"0"1"-15,1 17-16,-1-17 15,0-1-15,1 1 16,-1 17-1,0 1-15,1-19 16,17 19-16,-18-19 16,18 1-16,0-1 31,-17-17-31,17 18 0,-18 0 47,0-18-32</inkml:trace>
  <inkml:trace contextRef="#ctx0" brushRef="#br0" timeOffset="186835.46">16880 15416 0,'18'0'94,"17"0"-78,18 0-16,0 0 15,-35 0-15,17 0 16,-17 0 0,-1 0 46</inkml:trace>
  <inkml:trace contextRef="#ctx0" brushRef="#br0" timeOffset="188187.37">18009 15346 0,'18'0'16,"17"17"-16,-17 1 15,-1-18 1,1 18-16,-18-1 47,0 1 15,-18 0-46,-17-1-1,0 1-15,17 17 16,1-35-16,-1 0 16,18 35 62,0-17-63</inkml:trace>
  <inkml:trace contextRef="#ctx0" brushRef="#br0" timeOffset="188727.45">17974 15575 0,'18'0'94,"-1"0"-94,1 0 15,35 0 1,-36 0-1,-17 18 1</inkml:trace>
  <inkml:trace contextRef="#ctx0" brushRef="#br0" timeOffset="189470.62">17568 15152 0,'18'0'16,"17"17"-16,-17 1 16,17-18-16,0 0 15,-17 18-15,53-18 16,-1 0-16,-35 0 15,18 0-15,0 0 16,-35 0-16,17 0 16,0 0-16,-17 0 15,0 0-15,-1 0 16,36 0-16,-17 0 16,-1 0-16,18 0 15,-18 0-15,-17 0 16,-1 0-16,1 0 15</inkml:trace>
  <inkml:trace contextRef="#ctx0" brushRef="#br0" timeOffset="190790.11">17903 14693 0,'36'0'15,"52"0"-15,0 18 16,-17 17-16,-1-17 16,1-1-16,-18 1 15,-18 0-15,0-18 16,-17 0-1,-18 17 1,18-17 0,-18 18 93,-18-18-78,0 18-31,18-1 16,-53 1-16,0 17 0,36-17 16,-36-18-1,53 17-15,-18-17 78,18 18-62,-17-18 0,-1 18 77,18-1-93,-18-17 0,18 18 78,18 0-62,0-18 0,-1 0-1,1 17 1,0-17 0,-1 0 77,36 53-77,-18-35-16,-17-18 16,-18 17-1,0-34 63,0-18-62,0 17-16</inkml:trace>
  <inkml:trace contextRef="#ctx0" brushRef="#br0" timeOffset="191394.18">18292 14870 0,'17'0'31,"18"17"-15,-17 1-16,0-18 15,-18 17-15,17-17 16,1 0-16,0 0 62,-18 18-62,17 0 16,19-1-16,-1 36 16,18 0-16</inkml:trace>
  <inkml:trace contextRef="#ctx0" brushRef="#br0" timeOffset="192016.03">19279 15575 0,'0'0'0,"159"194"31,-106-106-31,-18-35 16,18-17-16,-18 16 16,-17-16-16,0-19 15,-1 1 1,-17 0 0,0-1-1</inkml:trace>
  <inkml:trace contextRef="#ctx0" brushRef="#br0" timeOffset="192479.84">19720 15716 0,'-17'18'15,"-1"0"1,-17 17-16,-18 0 16,18-17-1,-1-18-15,-17 17 16,0 19-16,18-19 15,17 1-15,-17 0 16,18-1-16</inkml:trace>
  <inkml:trace contextRef="#ctx0" brushRef="#br0" timeOffset="192942.74">19209 15399 0,'0'-18'16,"88"0"-1,35 18-15,54 0 16,-18 0-1,-18 0-15,-18 0 16,-35 0-16,-17 0 16,-53 0-16</inkml:trace>
  <inkml:trace contextRef="#ctx0" brushRef="#br0" timeOffset="193473.47">19773 14764 0,'0'35'32,"18"18"-32,-1-18 15,-17-17-15,0 17 16,0-17-16,18 52 15,-18-17-15,0-17 16,0-1-16,0-18 16,0 1-1,0 0-15,-18-18 16,18 35 0,0 0-1,-17 1-15,17-19 16</inkml:trace>
  <inkml:trace contextRef="#ctx0" brushRef="#br0" timeOffset="195845.33">17039 12771 0,'-17'0'0,"-36"0"16,0 0-16,17 35 15,-34 0-15,-18 18 16,-1 18-16,-52 17 16,0 0-16,18 18 15,17 0-15,35 35 16,-17-18-16,53 18 0,-18 36 15,53-54-15,-18 54 16,-17 34 0,17-34-16,18 34 15,-17-17-15,17-17 16,0-1-16,0 18 16,123 229-1,-35-158-15,71 17 0,-35-35 16,17-35-1,0-18-15,0 0 16,0-53-16,0-17 16,0-36-16,-17 18 15,35-54-15,-1 1 16,54 18-16,17-53 16,36 17-16,-1 0 15,36 0-15,18-17 16,17 35-16,-35-35 15,-36 17-15,1-35 16,-36 0-16,36-35 16,-1-18-16,19-36 15,-19-16-15,1-1 16,-53 35-16,-54 18 16,-52 0-16,-53 36 15,-53-1-15,18-35 16,-18 0-16,0-35 15,-36-406 17,19 318-32,-1-1 0,-17 1 15,17 17-15,1 36 16,-1-18-16,-35 0 16,0 17-16,0 18 15,18 18-15,-18 0 16,18 0-16,-18-18 15,-35-53 1,17 0-16,-17 1 0,0-1 16,17 35-1,-17-34-15,17 17 0,18 35 16,18 35-16,-18 1 16,-35-36-1,0 0-15,-18-35 0,-17 35 16,17-35-16,-53 0 15,0 35 1,-17 18-16,35 17 16,-18 1-16,-35-1 15,35 36-15,-17 0 16,35 17-16,17 0 16,18 18-16,106 0 15,-53 0-15,-70 0 31,105 0-15,-35 18-16,0 0 16,-35 17-16,-18 0 15,18 0-15,-18 18 16,36-35-16,35-18 16</inkml:trace>
  <inkml:trace contextRef="#ctx0" brushRef="#br0" timeOffset="206307.55">18292 12859 0,'-18'0'125,"0"0"-110,-17 0-15,17 0 16,-35-18-16,0 18 15,1 0-15,-19 0 16,0 0-16,19 0 16,-54 0-1,70 0 17,19 0-32,-1 0 0,1 0 15,-19 0 1,19 0-16,-1 0 15,-17 0 1,-1 0 0,19 0-1,-1 0-15,0 0 16,-17-18-16,0 18 16,-36-17-16,54-1 15,-36 18-15,0-17 16,0-1-16,18 0 15,-18 18-15,0 0 16,18 0-16,17-17 16,-17 17-16,-1 0 172,19 0-157</inkml:trace>
  <inkml:trace contextRef="#ctx0" brushRef="#br0" timeOffset="-212285.98">12347 11112 0,'0'-17'188,"-70"-18"-173,-1 17 1,1-17-16,-1 17 15,53 18-15,1 0 0,-1 0 94,0 18-78,1-1-16,17 1 15,0 0-15,-18-18 32,18 17-32,-17 1 0,17-1 15,-18 1 1,18 0 0,-18-18-16,1 17 15,17 1-15,0 17 16,0-17-1,-18 17-15,18 1 16,-18-1-16,1 0 16,17 18-16,-18 0 15,0-18-15,18 18 16,-17-18-16,17-17 16,0 17-16,0 1 15,0-19-15,0 1 16,0 17-16,-18-17 15,18 17-15,0-17 16,0-1-16,0 19 16,-18-19-16,18 19 15,0-19-15,0 1 16,0 35-16,0-36 16,0 19-16,0-1 15,0 0-15,0 0 16,0 18-16,0-17 15,0-1-15,0-17 16,0-1 15,0 1-15,0-1-16,18 1 16,0 35-16,-18-35 15,17-1-15,-17 1 16,18-18 62,17 0-62,36 0-1,17 18-15,18-18 16,0 17-16,-18 1 15,18 0 1,-36-1-16,-17-17 16,0 18-16,-35-18 15,-1 0 157,19 0-172,-19 0 16,1-18-1,0 18-15,-1 0 16,1 0 15,0 0 1,-1 0-32,18 0 15,-17 0 1,0 0-16,17 0 15,0 0-15,18-17 16,0 17-16,0-18 16,-35 0-16,17 18 15,-17 0-15,-1-17 16,19 17-16,-36-18 16,17 18-1,1 0-15,-1 0 78,1-35 32,0-1-110,17-17 15,-17 36-15,-1-18 0,1-18 16,0 35-16,-1-53 16,1 19-1,-18-1-15,0 0 16,0 17-16,0 19 15,0-1-15,0 1 16,17-1-16,-17 0 16,0 1-16,0-1 15,0-17-15,0-36 0,0 1 16,0 34 0,0-17-16,0 36 15,0-19-15,0 19 16,0-1-16,0 1 15,0-1-15,0-17 16,0-1 0,0 19-16,0-19 15,-17-16-15,-1 34 16,18 0-16,-17 1 16,17-1 77,-71 0-93,18 1 16,-88-1-16,17-17 16,1-1-16,35 36 15,17-17-15,54 17 16,-1 0 62,0 0-78,1 0 16,-36 0-1,35 0-15,-17 0 0,17 0 16,-17 0-16,17 0 15,-35-18 1,18 18-16,17 0 16,1 0-16,-1 0 47,1 0-47,-1 0 15,-17 0-15,17 0 16,-17 0-1,-1 0-15,19 0 32,-1 0-17</inkml:trace>
  <inkml:trace contextRef="#ctx0" brushRef="#br0" timeOffset="-207161.42">10936 13688 0,'-18'0'31,"1"0"-31,-18 0 16,17 0-16,-17 0 16,17 0-1,0 0-15,1 0 16,-1 0-1,0 0 1,-17 0 0,-35 0-1,34 17 1,-17-17-16,0 0 16,36 18-16,-18-18 15,17 0 1,0 0-1,18 35 1,0-17-16,-17 0 16,-1 17-16,-17 0 15,-1 18-15,36-18 16,-35 36-16,0-1 16,17-17-16,1 0 15,-19-17 1,36-19-16,-17 1 0,-1-1 15,18 1 1,0 0 0,0 52-1,0-34 1,0-1-16,0-17 16,0-1-16,0 1 15,0-1 1,0 1 15,0 35-15,0 0-16,18-18 15,-18-17-15,17 17 16,-17-17 0,0-1-16,0 19 15,18-19 1,-18 1-1,18 0-15,-18-1 16,17 18-16,1-17 16,0 17-16,-1 1 15,1 17-15,-18-36 16,35 54-16,36 35 16,-36-36-16,0 1 15,0-18-15,1-18 16,-19-17-16,1-1 15,17 1 48,1-1-63,34-17 16,1 18-16,70-18 15,35 0-15,1 0 16,70 0-16,-36 0 15,-17-53-15,0 36 16,-70-19-16,-36 19 16,-18 17-16,-34-18 15,-19 18 17,1-18-17,0 1-15,17-19 16,0 19-1,1-18-15,-1-1 0,-35 19 16,17-1-16,19-17 16,-1-18-16,0 18 15,-35 17-15,36-17 16,-36-1-16,17-17 16,-17 36-16,0-54 15,0 18-15,0 0 16,0-17-1,-17-1-15,17 18 16,-18-35-16,0 35 0,18 0 16,-17-17-16,-1 34 15,0-34-15,18 52 16,0-17-16,-17 0 16,17 17-16,0-17 15,-18 0 1,0 17-16,18-17 15,-17-1-15,-18 19 16,35-19-16,-36 1 16,-17 0-16,-17-18 0,-1 18 15,-35-18 1,-17 0-16,17 35 16,18 1-16,35-1 0,0 0 15,35 18 1,-17 0-16,17 0 15,-17 0 1,18 0-16,-19 0 16,-17 0-16,0 0 15,-17 0-15,-1 0 16,-17 0-16,18 0 16,-1 0-1,18 0-15,-17 18 0,34-18 16,1 18-16,0-18 15,17 17-15,0-17 16,18 18 31,-17-18-47,-1 0 16,1 17-16,-19 1 15,1 0-15,17-1 16,-17-17-16,17 0 15,1 18 1</inkml:trace>
  <inkml:trace contextRef="#ctx0" brushRef="#br0" timeOffset="-201044.71">10548 13988 0,'18'0'47,"17"53"-32,0 17-15,-35 18 16,0-17-16,0-1 0,0-17 16,0 0-16,0-17 15,-17-19 1,17 1-1,0 17 1,0 0 0,0 1-16,0-1 15,0 35-15,0-17 16,0 18-16,0-18 16,0-18-16,0 0 15,0-17-15,0 0 16,0 17 62,0-17-62,0-1 15,17-17-31,-17 18 15,18-18 64,17 35-48,36-17-31,-1 17 15,1 0-15,-1 1 16,1-19 0,-1 1-16,36 17 15,-53-17-15,53-18 0,-53 0 16,0 0-16,17 0 16,-52 0-16,17 0 15,-17 0-15,0 0 47,17 0-31,0-18-16,18 1 15,-18-19-15,18 19 16,-17-1-16,17 0 16,-18 1-16,18 17 15,-18-36-15,36 19 0,-19-18 16,37-18-1,-1 17-15,-18 1 16,-34 17-16,-1 1 16,-35-1-16,0 0 109,0-17-93,0-18-16,-18-17 15,1-1-15,-1 18 16,0-53-16,1 36 16,-1 35-16,18-18 15,-18 35-15,1 0 16,-1-17-16,-17 0 15,17 0-15,-17 17 16,17 0-16,-17 1 16,35-1-1,-18 0-15,1 18 16,-1-17-16,1-1 16,-36-17-16,0 17 15,-18-17-15,-17 0 16,-71-1-16,0-34 15,1 52-15,34-17 16,36 17-16,17 18 16,54 0-16,-1 0 15,1 0 1,-1 0 0,-17 0-16,-1 0 15,19 0-15,-36 0 16,18 0-16,-1 0 15,1 0-15,17 0 16,1 0 0,-1 0-16,0 0 31,1 0-31,-18 0 16,-36 36-16,18-19 0,-18 1 15,36 17 1,-18-17-16,18-1 0,0 1 15,17 0 1,0-18-16,18 17 63,0 19-48,-17-1-15,17 0 16,0 0-16,0 1 15,0-19-15,17-17 235,19 0-235,-19 0 15,1 0-15,0 0 94,17 0-94,0 0 16,0 0-16,-17 0 15,17-17 1,-17 17-16,0 0 78,-1 0-78,1-36 16,-18 19-1,18 17-15,-18-36 16,17 1-16,-17 18 16,0-1-16,0 0 15,0 36 298,0 0-204,0-1-93,0 1-16,0-1 15,0-52 142,0 0-157,-17 35 31,-19 18-15,19 17-16,-1 0 15,18 0 1,-18-35-16,1 0 140,-1 0-124,18 18-16,-18-18 16,1 0 156,-1 0-63,1 0-109,-1 0 16,-17 0-1,17 0 1</inkml:trace>
  <inkml:trace contextRef="#ctx0" brushRef="#br0" timeOffset="-198751.5">12718 9013 0,'17'18'47,"36"106"-47,-35-1 15,17 36-15,-17-18 16,-1-18-16,1 1 15,-18 35-15,18-71 16,-18-18-16,0-17 0,0 18 16,0-18-1,0-36-15,0 19 16,0-107 171,-18 36-187,0 35 16</inkml:trace>
  <inkml:trace contextRef="#ctx0" brushRef="#br0" timeOffset="-196199.51">12753 9207 0,'35'-35'15,"0"18"1,18-1-16,0 0 16,0 1-16,-35 17 15,-1 0 32,19 0-31,34 0-16,71 0 15,-17 0-15,17 0 16,71 17-16,17-17 16,36 0-16,34 0 15,-52 0-15,53 0 16,-88 0-16,-36 0 16,-52 18-16,-18-18 15,-36 0-15,1 0 16,-1 0-16,18 0 15,-35 0-15,18 0 16,-18 0-16,-36 35 188,1 36-188,0-1 15,-18-17 1,0 18-16,17-18 15,-17 17-15,0-17 16,0 35-16,0 18 16,-17-35-16,-19 17 0,19-17 15,-18-19-15,17-16 16,0-19 0,18 1-16,0 0 46,-17 17-30,17-17 0,-18-18 62,0 0-63,-17 17-15,-18 1 16,0 17-16,36-17 16,-19-18-16,19 17 15,-19-17 48,1 18-63,18 0 15,-19-1-15,1-17 16,0 18 0,-1 0-16,-34-1 0,17 1 15,-18-1-15,18-17 16,1 18-16,-1-18 16,-18 0-1,18 0-15,18 0 16,-18 0-16,-18 0 15,1 0-15,35 0 16,-18 0-16,0 0 16,17 0-16,1 0 15,-18 0-15,18 0 16,-36 0-16,-17 0 16,0 0-16,-18 0 15,18 0-15,35 0 16,0 0-16,0 0 15,36 0 48,-1 0-63,-35 0 16,-17 0-16,-19 0 15,36 0-15,18 0 16,-18 0-1,36 0-15,-19 0 94,19 0-78,-1 0-1,-17 0 1,-18 0-16,-35 0 16,-18 0-16,0 0 15,-18 0-15,36 0 16,18 0-16,17 0 16,35 0-1,1 0 48,17-18 374,17 1-421,-17-1-1,35 18 1,-35-17 0,18 17-1,-18-18 126</inkml:trace>
  <inkml:trace contextRef="#ctx0" brushRef="#br0" timeOffset="-194979.78">12894 9507 0,'35'0'188,"-17"0"-173,0 0 1,17 0-16,-18 18 16,1-18-16,17 0 15,-17 0 1,-18 18-16,18-18 62,-1 0-46,1 0-16,0 0 16,-1 0-16,1 0 15,0 0-15,-1 0 0,1 0 31,-1 17 1,-17-17-17,36 0 32</inkml:trace>
  <inkml:trace contextRef="#ctx0" brushRef="#br0" timeOffset="-193107.57">7214 9825 0,'0'17'31,"0"19"-31,0-19 16,0 19-16,0 17 16,0-36-16,0 54 15,0-1-15,0-34 16,-17 175-1,17-140 1,0 17-16,0-35 0,0 18 16,0-1-1,0-17-15,17-35 16,-17 17 0,36-35 62</inkml:trace>
  <inkml:trace contextRef="#ctx0" brushRef="#br0" timeOffset="-192371.54">9260 9666 0,'0'18'0,"71"70"16,-36-53-16,-17 0 15,-18 18-15,0-17 16,53 70-16,-53-54 16,0 37-16,17-19 15,-17 18-15,0 36 0,0-1 16,0 1 0,-17-36-16,-1 35 15,-52 36 1,52-88-16,0-18 15,-17 35-15,17 0 16,-17 18-16,0-36 16,0 1-16,-1-18 15,19-53-15,-19-35 63,1-71-63,0 18 15,-18-1-15,-35 19 16,17-1-16</inkml:trace>
  <inkml:trace contextRef="#ctx0" brushRef="#br0" timeOffset="-191075.06">7444 9613 0,'17'0'16,"1"0"-16,0 0 15,17 0-15,0 0 16,247 35 0,-158 1-1,35-36-15,-36 17 16,-35-17-16,-53 0 16,-35 36 77,0-1-93,0 0 16,-17 0-16,-1 1 16,1-19-1,-1-17-15,18 18 16,0 0-16,-18-18 0,1 17 15,-1 1 1,18 0-16,-35-18 16,17 0-16,-17 17 15,0 1-15,-1 0 16,19-18-16,-1 17 0,0-34 94,-70-54-94,35-17 15,-17 17-15,-1 1 16,53 34-16,1 19 0,-1-1 16,1 18-1,17-18-15,0 1 31,0-1 1</inkml:trace>
  <inkml:trace contextRef="#ctx0" brushRef="#br0" timeOffset="-190429.74">8502 9631 0,'18'0'47,"17"0"-31,-18 0 0</inkml:trace>
  <inkml:trace contextRef="#ctx0" brushRef="#br0" timeOffset="-189869.13">8678 9596 0,'18'0'47,"0"0"-32,-1 35-15,19-18 16,-19 19-16,18-1 16,1 18-1,-1-18-15,0 18 16,-17-18-16,-18-17 16,18 0-16,-1-1 15,1 19-15,-18-19 16,17 1-1,1-18 1,0 35-16,17 0 0,-17-17 16,-1 0-1,-17-1-15,0-34 63,18-36-63,0-35 15,17-1 1,-18 36-16</inkml:trace>
  <inkml:trace contextRef="#ctx0" brushRef="#br0" timeOffset="-189405.42">9260 9596 0,'-17'0'15,"-1"0"1,-35 17-16,0 1 15,0-1-15,36 19 16,-19-19-16,1-17 16,18 0-16,-1 18 15,-17 0-15,17-1 16,-17 19-16,-1-19 16,1 18-1,0 1-15,17-1 0,-35 18 16,0-35-16,0 35 15,1-18-15,34-18 16,0-17-16,1 0 16,34 0 62</inkml:trace>
  <inkml:trace contextRef="#ctx0" brushRef="#br0" timeOffset="-187731.14">7655 10689 0,'53'0'93,"0"0"-93,-18 0 16,1-17-16,17 17 16,-36-18-16,18 0 15,18 18-15,-35-17 0,0-1 16,17 18 0,0 0 140,1 18-156,-1 17 15,0 0 1,-17-17 0,-18-1-16,0 1 15,-18 53 1,0-36 0,1-35-16,17 35 15,-18 0-15,1-17 16,17 17-16,-36 1 15,19-1-15,17-17 32,-18-18 15,0 35-32,1-35 1,-1 17-16,0 1 0,1-18 94,-36-35-79,18-36-15,-1 36 16,19 0-16,-1 17 0,18-17 15,-18 35-15,18-18 16,-17 1 0,17-1-16,-18 0 31,18 1-31,-18-1 31,18 0-15,-17 1-16,-18-36 15,35 18-15,-18-18 16</inkml:trace>
  <inkml:trace contextRef="#ctx0" brushRef="#br0" timeOffset="-186411.74">8449 10654 0,'18'0'0,"-1"18"16,1-18-16,0 17 31,17 36-16,0-18-15,-35 18 16,18 18-16,-18-18 16,17-18-16,-17 0 15,0 1-15,0-19 16,18 1-16,17-18 109,1-18-109,34 1 16,1-19-16,-18 1 16,17-18-16,18 0 15,-52 0-15,-19 18 16,1 35-16,-18-18 15,0 36 157,-35 35-156,-36 70 0,36-87-16,0 17 15,17-1-15,-17-16 16,17 17-16,-17 17 15,-1 1-15,19-36 16,-18 18 0,-1-18-16,19-17 15,-1 0-15,18-1 16,-18-17 31,1 18-47,17-1 15,-36-17 1,19 18-16,-1-18 16,-17 0 31,-18-53-32,-18-35-15,18 53 16</inkml:trace>
  <inkml:trace contextRef="#ctx0" brushRef="#br0" timeOffset="-185357.25">8431 9860 0</inkml:trace>
  <inkml:trace contextRef="#ctx0" brushRef="#br0" timeOffset="-185108.91">8431 9860 0</inkml:trace>
  <inkml:trace contextRef="#ctx0" brushRef="#br0" timeOffset="-184212.93">8378 10901 0</inkml:trace>
  <inkml:trace contextRef="#ctx0" brushRef="#br0" timeOffset="-184015.32">8378 10901 0</inkml:trace>
  <inkml:trace contextRef="#ctx0" brushRef="#br0" timeOffset="-182263.29">7250 9613 0,'0'18'16,"17"70"-16,18 18 15,-17-36-15,-18 19 16,0-1-16,0-35 16,0 0-1,0 17-15,0 1 16,0-1-16,0-34 15,0 16-15,0 1 16,0 18-16,18-18 16,-18 17-16,0 1 0,17-18 15,-17 0-15,0 0 16,18-18 0,-18 0-16,0 1 15,0-1-15,18-18 16,-18 19-16,17-1 15,1-17-15,-18-1 16,0 1-16,18-18 47,-1 18-47,1 17 16,-18-17-16,0-1 15,0 1-15,0-1 16,0 1-1,18 0-15,-18-1 16,0 1 0,17-18-16,-17 18 31,18-18 31</inkml:trace>
  <inkml:trace contextRef="#ctx0" brushRef="#br0" timeOffset="-179191.73">2611 12471 0,'17'0'47,"54"0"-31,87 0-16,72 0 16,70 0-16,17 0 15,36 0-15,141 0 16,-71 0-16,0 17 15,-87-17-15,-54 0 16,18 0-16,-71 0 16,-17 18-16,-36-18 15,0 0-15,-34 0 16,34 18-16,36-18 16,-36 17-16,36 19 15,-1-19-15,54 1 16,0 35-16,34-18 15,-34-17-15,-36-1 16,36-17-16,-18 36 16,-53-36-16,-35 17 15,-36-17-15,-17 0 16,0 0-16,-18 18 16,0-18-1,36 0-15,34 17 16,-17 1-16,18-18 15,-18 35-15,-17-35 0,-1 0 16,-70 0-16,35 0 16,-17 0-16,17 0 15,36-35-15,34 17 16,1-17-16,53 0 16,-18 17-1,53 1-15,-18-19 16,-17 19-16,-36 17 15,0-18-15,-52 18 0,-1 0 16,1 0-16,17 0 16,-18 0-1,36 18-15,-18-1 0,36-17 16,-1 0 0,-17 0-16,-53 0 15,-36 0-15,1 0 16,-1 0-16,-34 0 15,34 0-15,1 0 16,17 0-16,35 0 16,19 0-16,-1 0 15,17 0-15,-34 0 16,-71 0-16,-18 0 16</inkml:trace>
  <inkml:trace contextRef="#ctx0" brushRef="#br0" timeOffset="-176040.15">2117 14058 0,'17'-53'62,"19"53"-62,34-35 0,18 17 16,71 1-16,70-1 15,18 18-15,18-35 16,-1 35-16,-34 0 16,-89 0-16,-18 0 15,-105 0 32,0 0-31,17-18-16,18 1 15,17-1 1,-34 18-16,17 0 0,0 0 16,-18 0-16,35 0 15,19 0-15,16 18 16,1-18-16,53 0 15,-36 0-15,1-18 16,17-17-16,0-1 16,-17 19-1,17-1-15,-18-17 16,18-1-16,0 19 16,18-1-16,53-17 15,17 17-15,36-17 0,-1 35 16,1-18-16,17 18 15,-17 0-15,-1 0 16,-17 0-16,-53 0 16,0 36-1,-53-19-15,18 1 16,-18 0-16,18-18 16,-36 35-16,54-35 15,-36 0-15,35 0 0,-17 17 16,-35-17-1,-36 0-15,0 0 16,-17 18-16,-19-18 16,1 0-16,18 18 15,-18-18-15,0 0 16,17 17-16,-17-17 16,0 0-16,0 18 15,18-18-15,-1 0 16,-17 0-16,-18 0 15,-35-18 110,18-17-109,0 17-16,17-34 16,-17-1-16,-1 0 15,18-18-15,-17 36 16,-18 17-16,0 1 16,-18-1 77,-17 18-77,-53-53-16,-18 18 16,-35 0-16,-53-1 15,-35 19-15,-1-1 16,-17-35-1,36 35-15,34-17 16,36 35-16,18-18 16,-1 18-16,1 0 0,-1 0 15,71 0-15,-35 0 16,-18 0 0,54 0-16,-37 0 0,1 0 15,-71 0 1,-17 0-16,-53-17 15,17-36-15,-35 35 16,35 1-16,18-19 16,18 36-16,17 0 15,36 0-15,-18 0 16,17 0-16,-17 0 16,53 0-16,-36 0 0,1 0 15,-1 0 1,19 0-16,-19 0 15,1 0-15,-1 0 16,1 36-16,-1-1 16,-34 0-16,-19 18 15,-35 0-15,18-18 16,0 1-16,0-19 16,18-17-16,0 0 15,35 0-15,-18-35 16,71 35-16,17 0 15,0 0-15,36 0 16,-35 0-16,-1 0 16,18 0-16,0 0 15,-17 0-15,34 0 16,19 0-16,-1 0 16,0 0-16,1 0 15,-18 0-15,-18 0 16,0 18-1,0-1-15,-53-17 16,18 0-16,0 0 16,17 0-16,0-17 15,19-1-15,-1 18 16,17 0 46,19 18-46,-1-1-16,0 1 16,1 0-16,-1-1 15,-17 18-15,0 18 16,-1 0-16,-17 0 16,18 0-1,0 18-15,0-36 16,17 18-16,0-36 15,18 1-15,0 0 110,18-1-79,0-17-31,-18 18 0,17 0 16,-17 17-1,18 0-15,0 18 16,-18-18 0,17-17-16,-17 0 31,18-1-31,17 1 15,-35 0-15,35 17 16,18 0-16,-17-17 16,16-1-16,1-17 15,36 18-15,-1-18 16,18 0-16,-71 0 16,0 0-16</inkml:trace>
  <inkml:trace contextRef="#ctx0" brushRef="#br0" timeOffset="-170215.25">2117 14023 0,'0'18'16,"17"-18"46,19 0-46,16-18-16,1 0 16,0 18-16,-17 0 15,-1 0-15,-17 0 16,-1 0-1,1 0-15,-1 0 16,1 0-16,0 0 16,-1 0-16,1 0 15,0 0 1,35 0-16,-18-17 16,18-1-16,0-17 15,17 17-15,-35 0 16,1-17-16,-1 35 15,-17 0-15,-1 0 125,1 0-109,17 0 0,18 0-16,-35 0 15,17 0 1,-17 18 15,-18-1-31,0 1 16,17-18-16,-17 18 15,0-1-15</inkml:trace>
  <inkml:trace contextRef="#ctx0" brushRef="#br0" timeOffset="-166885.28">3193 16704 0,'-53'-18'15,"17"18"-15,-16-17 16,-19 17-16,-17-18 16,-18 18-16,-18 0 15,-34 0-15,70 35 16,-18-17-16,0 35 15,35-18-15,1 53 16,17-17 0,-35-18-16,52 53 15,1 17-15,0 1 0,35-1 16,0-52 0,0 17-16,0 0 0,17-35 15,-17 18-15,18-36 16,-18 35-16,18-17 15,-1 0-15,1 18 16,17 17 0,36 18-16,-18 0 0,35-36 15,18 54-15,0-71 16,-1 17-16,37-35 16,16 18-16,19-35 15,34 0-15,1-18 16,17 0-16,18-71 15,0 0 1,18-17-16,-18 53 16,-53-18-16,0 35 15,-18-17-15,-35 18 16,18-1-16,-35 0 16,-19 1-16,-52-1 15,18 0-15,-1-17 0,1 0 16,-18-18-1,35-53-15,-17-53 16,-1 36-16,-35-18 16,18 0-16,0-1 0,0 19 15,-18 17 1,1-17-16,-1-1 16,-17 1-16,-18 35 15,0 17-15,0 0 16,0 19-16,-18-1 15,-17 0-15,-1 17 16,-16 1-16,-19 0 16,-17 0-16,-53-36 15,-36 18-15,19-17 16,-1 17-16,18 35 16,-18 0-16,18 18 15,-18 0-15,-53 18 16,-17 35-16,-53 17 15,17-17-15,1 18 16,-1-18-16,53 0 16,1-18-16,52 18 15,36-35-15,-1 17 16,54-17-16,-19-1 16,36 18-16,-17-17 15,35 0-15,17-1 16,-35 19-1,-18 17-15,1 52 0,-18 1 16,0 18-16,35 17 16,-18-18-16,18-52 15,18-18-15,0 0 16,17-36-16,36 19 78</inkml:trace>
  <inkml:trace contextRef="#ctx0" brushRef="#br0" timeOffset="-162710.15">6562 18186 0,'0'-18'31,"53"18"-15,52 0 0,107 0-16,70 0 15,89 0-15,17 35 16,106 1-16,-71-36 0,71 35 16,-124-17-16,1-18 15,-71 0-15,-36 0 16,-70 0-16,-17 0 15,-1 0-15,36-36 16,-1 1 0,-34 17-16,34-17 15,1 17-15,0 18 16,-36 0-16,18 0 0,-18 0 16,1 0-16,35 0 15,-1 0-15,-17 0 16,18 0-1,17-17-15,18 17 16,-18 0-16,36 0 16,-36 0-16,-17 0 15,-36 0-15,1 0 16,-54 0-16,-70 0 16,0 0-16,0-18 15,-18 0-15,-17 18 0,52-17 16,-17-1-1,18-17-15,17 17 16,18 1-16,17-36 16,-34 35-16,-19 0 15,-17 1-15</inkml:trace>
  <inkml:trace contextRef="#ctx0" brushRef="#br0" timeOffset="-157312.11">4692 2452 0,'-71'17'0,"-52"1"16,35 35-16,-53-18 16,17 1-1,36-1-15,17-35 16,71 17-16,0 1 15,0 17 1,0 1 0,0 34-16,0 36 15,89 264 1,-37-140-16,1 52 16,-35-17-16,35 17 15,-35 53-15,-18-18 16,0-34-16,0-19 15,0-34-15,0-36 16,0-106-16,0-18 16,-36 1-16,1 17 15,0-17-15,-1 17 16,-16 0-16,16-17 16,1 34-16,-18 1 15,-17 18-15,-19 34 16,-34 1-16,-1 35 15,19 18-15,-19 17 16,18-17 0,36 0-16,-18 34 0,-1-69 15,19 17-15,-36-35 16,18-1-16,0-16 16,-1 34-16,1-17 15,-18 70-15,-17-17 16,-18-1-16,0-17 15,0 18 1,-1 17-16,19-17 16,-36 35-16,53-35 0,1 17 15,34-53-15,0 36 16,18 0-16,36-1 16,-1 1-16,18-36 15,0-52-15,0-71 16,0 17-16,0-34 15,18 34 1,17 18-16,0 36 0,18 17 16,-17-18-1,-19 18-15,36 53 16,-35 18-16,17-18 0,-35 18 16,18 35-16,-1-53 15,36 0-15,-17-18 16,16 1-1,1 17-15,-17 17 16,34-34-16,1 34 16,35 107-16,-1-54 15,37 19-15,16-36 16,-17-53-16,-35-89 16,-35-34-16,17 0 15,-53-54-15,-17 1 16,17 17-16,0-17 15,18 17-15,-35 18 16,35-35-16,-18 17 0,18 0 16,-35-17-1,35-1-15,0 36 16,17-17-16,-17-1 16,18 0-16,-1 0 15,36 18-15,17 0 16,1-35-16,52 0 15,36-18-15,0 0 16,52-36-16,1 1 16,-36 0-16,53-18 15,-70-18-15,0 36 16,-1-36-16,-34-34 16,70 34-1,0 1-15,-36-1 0,1 36 16,17-18-16,-17 35 15,53-35-15,-36 53 16,18 0-16,17 0 16,-34 0-16,70 35 15,-71-17-15,35 0 16,36 35-16,-35-36 16,35 19-1,-18-19-15,35-17 0,-17-35 16,88-36-1,36-52-15,17 70 0,17-18 16,-17 36-16,-70 18 16,-36 17-16,-53-18 15,-17 18 1,-36 0-16,-70-35 16,-36 17-16,1 0 0,-1-52 15,36-1-15,35-17 16,0-35-16,18 34 15,-36 19 1,18-18-16,-71 17 16,-17 18-16,-53 18 15,-35 0-15,-1-18 16,19-36-16,-19-34 16,1 0-16,35-1 15,-18-35-15,18 1 0,-18 34 16,18-35-1,-53 36-15,0 35 16,-17-53-16,-1 17 16,-17-17-16,17 18 15,-17-19-15,35-16 16,0 17-16,0-1 16,-18-69-16,18-1 15,0 71-15,-53-53 16,36 18-16,17 34 15,-18-16-15,18 17 16,0 17-16,0 1 16,0-18-16,18-71 15,35 18-15,0-18 16,-36-17-16,1-36 16,-18-35-16,35-17 15,-35-1-15,0-34 16,0-19-16,-18 54 15,18 52-15,0 1 16,18-36-16,-18 53 16,18 53-16,-1-36 15,19 19-15,-36-1 16,17 36-16,-17-1 16,0 1-16,-17 52 15,-36-34-15,-18 34 16,36 1-16,-36-18 15,18 17-15,-17 1 16,-1-36-16,36 18 16,-18 53-16,18-18 15,17 18-15,1 35 16,17-18-16,-18 18 16,0 0-16,1 18 15,17-36 1,-18 19-16,-35-37 15,0-34-15,-17-18 16,-54-36-16,18-52 0,-17 53 16,-54-54-16,36 36 15,0-17 1,-35-19-16,35 72 0,-36-54 16,19 36-1,-72-18-15,19-36 16,-36 72-16,-18-54 15,-17 53-15,17 36 16,36 34-16,53 19 16,17-1-16,35 54 15,1-1-15,35 18 16,17 0-16,1 0 0,-19 0 16,1 18-1,-35-1-15,-1 1 16,-52 0-16,-36 17 15,-52-35-15,-89 0 16,-18 0-16,-105 0 16,-18 0-16,71 0 15,70 0-15,53 0 16,71-18-16,17 18 16,89 0-16,70 0 15,0 0-15,35 0 16,-17 0-16,0 18 15,-36 17-15,-35 0 16,-17 36-16,-89 0 16,1-1-16,-54 1 15,-17-18-15,0-1 16,-18 19-16,35-18 16,53-18-16,18 18 15,71-18-15,52-17 16,36 0-16,18-1 15,-1-17 1,0 18 172,-52 0-173,-1 17-15,-35-17 16,36-1-1,34 1-15,19-18 16,-1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45:32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3052 6456 0,'35'-18'94,"35"1"-94,89-1 16,17 18-16,54-35 15,34 35-15,1-18 16,35-17-16,-36 17 16,1 0-16,-36-17 0,-17 35 15,-36 0-15,1 0 16,-54 0-16,36 35 16,-18-35-1,-17 36-15,34-1 16,-34-17-16,-36-1 15,18 1-15,-36-18 16,-34 0-16,17 0 0,-1 0 16,1 18-16,18-18 15,17 17-15,0-17 16,36 18-16,-1-18 16,36 0-1,-18 0-15,36 0 16,-1 0-16,36 0 15,-36 0-15,0 0 16,-35 0-16,36 0 16,-54 0-16,1 0 15,-1 0-15,18 0 16,-17 0-16,52 0 16,1 0-16,34 0 15,1 17-15,-18 19 16,194-36-1,-264 0-15,-54 0 16,-17-18-16,-35 0 16,-1 1 15,-17-1-15,36-17-16,16-53 15,37-36-15,-1-35 16,-18 1-16,-17 34 15,-35 18-15,-18 54 16,0-19-16,0 36 16,0 17 31,-53-17-47,-35-1 15,35 1-15,18 18 16,-1-1-16,-17 18 15,18-18-15,0 1 16,-36-19-16,-34 19 16,16-36-16,-34 35 15,-71-17 1,-18-18-16,-52 0 16,-72 0-16,-52 0 0,18 36 15,70-36 1,36 53-16,52-18 0,35 18 15,1 0-15,53 0 16,-1 0 0,36 18-16,0-18 0,-36 17 15,18-17 1,1 0-16,-1 18 16,18-18-16,-36 0 15,18 0-15,-17 0 16,-1 0-16,1 0 15,-1 18-15,-17-1 16,-17 19-16,-1-19 16,-18 18-16,-34 1 15,-1-19-15,36 1 16,35-18-16,17 0 16,54 0-16,-1 0 15,36 0-15,-36 0 16,18 0-16,18 0 15,-36 0-15,-17 18 16,-35 17-16,17-17 16,-35 17-16,0 18 15,17-36-15,1 19 16,-36 17-16,53-53 16,0 17-16,18 1 15,18-18-15,34 0 16,36 17 62,0 36-31,0-17-47,0 34 0,18 1 15,0-1-15,17 1 16,-35-1-16,0-17 16,0 18-16,0-36 15,0-17 1,0 17 0,0-17-1,0-1-15,0 19 16,0-19-16,0 1 15,0 0 1,0 17-16,0-17 16,0 17-1,0-18-15,0 19 16,0-19 0,0 1-1,0 0 1,0-1-1,0 19 1,0-19 78,0 18-79,0-17-15,0 0 16</inkml:trace>
  <inkml:trace contextRef="#ctx0" brushRef="#br0" timeOffset="7425.89">7073 6615 0,'-53'0'172,"-17"0"-172,-1-18 16,36 0-1,17 1-15,-17 17 16,17-18-16,1 18 62,-1-18-62,-17-17 16,-18-18-16,-18 18 16,1-18-1,-1-18-15,-35 36 16,1 0-16,34 0 16,-35-1-16,71 1 15,0 17-15,17 18 16,18-17 15,-18-19-15,-17-16-16,-18-1 15,0 0-15,0-18 16,0 18-16,0 0 16,18-17-16,-18 35 15,18-1-15,17 19 16,18-1-16,0-17 140,0-1-124,18 19-16,17 17 16,1-36-16,-1 1 15,35 0-15,-17 17 16,0 1 0,0-1-16,-35-17 15,17 35-15,18-18 16,0 18-16,0-18 15,35-17-15,0 0 0,0 17 16,-17 1-16,35-1 16,-18 18-16,0-18 15,36 1 1,-54 17-16,36 0 16,-18 0-16,18 0 15,123 0 1,-105 0-16,17 0 0,53 0 15,0 35 1,18-35-16,52 18 16,1-18-16,-1 0 0,1 0 15,-71 0 1,-35 0-16,-71 0 16,-35 0-16,-36 0 15,1 0 48,0 0-32,17 0-31,18-18 16,18 0-16,-1 1 15,-17 17-15,53-36 16,17 36-16,1-17 15,-18 17-15,52 0 16,-34 0-16,17 0 16,-53 0-16,-35 17 15,-35-17-15,-18 18 47,0 0-31,17 17-16,-17-17 15,18-1-15,0 36 16,-1-18-16,1 1 16,0 34-16,-18-17 15,17 35-15,-17 36 16,0 158 0,0-247-1,0 1 1,0-19-16,0 1 15,0 0 1,0-1-16,0 1 31,-17 17-31,17 0 0,-18 1 16,0 34-16,1-17 16,-19 18-16,19-36 15,-1 18-15,0-18 16,-17 18-16,17-18 15,-17 18 1,35-17-16,-35-1 16,17-18-16,18 1 15</inkml:trace>
  <inkml:trace contextRef="#ctx0" brushRef="#br0" timeOffset="10056.7">9931 7708 0,'17'0'16,"19"0"0,-36 18-16,35-1 15,-35 1-15,35 17 16,-17 1-16,-18 17 15,35-1-15,-17-16 0,17-1 16,-17 18 0,-1 0-16,19 17 0,16 1 15,-16 0 1,17 34 0,-53-69-1,17-36 1,-17 17 31,36 107-32,-36-71 1,17-18-16,1-17 16,-36-36 46,18 0-46,0-17-1</inkml:trace>
  <inkml:trace contextRef="#ctx0" brushRef="#br0" timeOffset="11554.55">10001 7620 0,'18'18'16,"0"17"-16,-1 18 15,1 17-15,-18-34 16,0 17-16,0-1 15,0-16 1,0-1-16,0 36 16,-18-36-16,1 0 15,-1 36-15,0-36 0,1 36 16,-1-36 0,0 35-16,1-17 0,-1 18 15,0-36 1,1 0-16,-1 18 15,18 18-15,0-36 16,-18 36-16,1-18 16,17 17-16,-18-17 15,1-18-15,17 1 16,-18-19-16,53-17 94,0 0-79</inkml:trace>
  <inkml:trace contextRef="#ctx0" brushRef="#br0" timeOffset="12594.11">10460 8643 0,'17'-18'62,"19"-70"-46,17-18-16,0-17 16,-18-36-16,18 0 15,0 36-15,17-36 16,-17 36-16,-18-1 15,1 18 1,17 1-16,-36 34 16,-17 36-16,18-1 0,-18 1 15,18 35 1</inkml:trace>
  <inkml:trace contextRef="#ctx0" brushRef="#br0" timeOffset="13345.7">11518 7602 0,'53'36'31,"-18"-1"-15,54 18-1,-19-18-15,1 0 16,-1-17-16,-17 0 16,-35-1-16,-1-17 15,1 0 32,17 36-47,-35-19 16,18 1-16,0-1 15,-18 1-15,0 17 32,-18-17-32,0 0 15,-17 17-15,-18 0 16,18 1-16,-36 34 15,1-35-15,17 18 16,0-35 0,35 0-16,1-18 15,-19 17-15,19 1 16,-19-1-16,1-17 16,0 18-16,0 0 15,-1-18-15</inkml:trace>
  <inkml:trace contextRef="#ctx0" brushRef="#br0" timeOffset="14108.06">12277 8255 0,'17'0'32,"-17"18"-17,0-1-15,0 1 16,0 35-1,-17-18-15,-1 18 0,0-18 16,-17 36-16,35-36 0,-35 0 16,17-17-16,1 17 15,-1-17-15,18 0 16,-18-1-16,-17 1 16,17 0-1,1-1 1,-1 1-1,0-18 1,18 17-16,-17-17 63,-1-70-48</inkml:trace>
  <inkml:trace contextRef="#ctx0" brushRef="#br0" timeOffset="15123.52">12771 7885 0,'17'35'0,"18"35"32,-35 1-32,0 0 0,0-19 15,0 19-15,0-18 16,0-18-1,0 0-15,0-17 16,0-36 47,0-34-48,-17-1 1,17-53-16,-35-18 15,35 18-15,0 36 16,0-1-16,0 18 16,35 36-16,-35-1 15,17 1-15,1 17 47,0 0-16,-1 0-31,36 0 16,-35 0 0,35 0-16,0 0 15,-36 0-15,19 0 16,-1 17-16,0 18 31,18-17-31,0 70 16,-18-52-16,1 34 15,-1-17-15,-17-18 16,-1 1-16,1-36 16,-18 17-16,0 19 15,17-1-15,-17 18 16,18 17-16,-18 1 16,0-36-16,0 36 15,0-18-15,0-18 16,0-18-1,0 1 1,18-18 47,-18 18-48</inkml:trace>
  <inkml:trace contextRef="#ctx0" brushRef="#br0" timeOffset="16625.75">10248 9984 0,'35'17'93,"1"19"-77,17 16-16,-18 19 0,35 0 16,1 34-16,-36-52 15,36 18 1,-36-1-16,18-17 0,-18 0 16,18 0-16,-17-18 15,-1 18-15,18-35 16,-18 35-1,0-35-15,-17 17 16,17 0-16,-17-17 16,-1 17-16,1-17 15,-18-1 1,18-17-16,-18 18 16,17-18-1,-17 18 1,-17-36 93,-1-17-93</inkml:trace>
  <inkml:trace contextRef="#ctx0" brushRef="#br0" timeOffset="17978.31">10866 10142 0,'0'53'47,"-53"0"-31,-36 18-16,-16 35 15,-1-1 1,-35 19-16,35-18 15,0-53-15,0 35 16,0 0-16,53-35 16,18-18-16,17-17 15,-17-1-15,18 19 16,17-19-16,-18 1 16,18 0-1,0-1-15,70-34 110,19-19-95</inkml:trace>
  <inkml:trace contextRef="#ctx0" brushRef="#br0" timeOffset="18969.2">11518 10160 0,'18'0'32,"17"18"-32,-17-1 15,52 19-15,18 16 16,18 19-16,18-36 15,-18 1-15,-18-1 16,-35-18-16,-18 1 16,-17 0-16,-18-1 15,17 1-15,1-18 16,-18 18-16,18-18 16,-1 17 46,1 1-62,-18 0 16,0-1-16,0 1 31,0 17-15,0-17-1,-53-1-15,0 19 16,18-19-16,-36 1 15,1 0-15,17-1 16,-18-17-16,36 0 16,-18 0-16,0 18 15,18-18 1,-18 18-16,0-1 16,-71 36-1,107-53-15,-1 0 94</inkml:trace>
  <inkml:trace contextRef="#ctx0" brushRef="#br0" timeOffset="19613.81">12735 10954 0,'-17'17'0,"-36"19"16,17-1-16,19-17 15,-18-18-15,17 17 16,-35 1-16,18-1 15,17 1-15,-17 0 16,-18-1 0,18-17-16,17 36 15,-35-19-15,0 19 0,18-19 16,17 19 0,-17-19-16,0 1 0,17 17 15,0-17-15,-17 17 16,17-35-16,1 0 15,-1 18 17,36-54 30,52-17-62</inkml:trace>
  <inkml:trace contextRef="#ctx0" brushRef="#br0" timeOffset="20591.53">13441 10495 0,'0'0'0,"0"18"0,0 35 16,0 0-16,0-36 15,0 54-15,-18-18 16,18 0-16,-17-18 15,-1 0-15,18-17 16,0-1-16,-18-17 94,1-105-79,17 16-15,0 19 16,0-18-16,35 17 16,-17 1-1,-1 52-15,18-17 16,-17 17-16,-18 0 16,18 18-16,17 0 15,0-17 1,-17 17-16,0 0 15,-1 0-15,1 0 16,17 0 0,-17 0-16,-1 0 15,1 0-15,0 0 16,17 17-16,0 1 16,1 17-16,-19 1 15,18-1-15,18 18 0,-17 0 16,-1-18-1,0 0-15,-17 1 16,-18-19 0,0 1-1,0 17 1,17-35 0,-17 18-16,0-1 15</inkml:trace>
  <inkml:trace contextRef="#ctx0" brushRef="#br0" timeOffset="21415.44">16722 9648 0,'35'36'15,"0"34"-15,-17-34 16,-1 34-16,19-17 15,-1 0-15,-17-18 16,17-17-16,-17 17 16,-18 0-16,0-17 15,17 0 1,1 17 0,0-17-16,-1-1 0,-17 1 15,0 0-15,18-1 16,-18 1-1,17-18-15,19 17 16</inkml:trace>
  <inkml:trace contextRef="#ctx0" brushRef="#br0" timeOffset="22197.76">17798 10019 0,'-124'35'31,"54"-17"-15,-89 35-1,124-53 1,-1 0-16,36 17 47,-35 1-31,0 0-16,-18-18 15,0 17-15,0 1 16,0 17-16,53-17 15,-18-18-15,18 17 63,0 19-63,0 17 16,0-18-16,0 18 15,0 0-15,0-18 16,0 36-1,0-1-15,18 1 16,-18-36-16,0 36 0,0-19 16,0 1-16,0-17 15,0-1-15,0-17 16,0-1 0,0 1-16,0-1 31,0-52 31,53-18-62</inkml:trace>
  <inkml:trace contextRef="#ctx0" brushRef="#br0" timeOffset="22964.26">18256 10001 0,'18'0'15,"0"0"-15,17 18 16,18 17-16,17 0 16,1 18-16,-1-17 15,-17-19-15,-17 1 16,-19 0-16,1-18 62,-18 35-62,17-35 16,-17 17 0,0 1-16,0 17 15,0-17-15,-52 17 16,-1 1-16,-36-1 15,-16 0-15,16 0 16,-16-17-16,52 0 0,17-18 16,-17 0-1,36 0-15,-18 0 16,-1 0 0,-17 17-1,36 1-15,-19 0 16,1-1-16,70-17 78,18 0-62</inkml:trace>
  <inkml:trace contextRef="#ctx0" brushRef="#br0" timeOffset="23515.31">18909 10636 0,'0'18'0,"-35"35"16,17-36-1,-17 1-15,-18 0 16,-18 17-16,1-17 16,17-1-16,17 19 15,-16-19 1,16 1-16,-17-1 15,18 1-15,0-18 0,0 18 16,17-18 0,-17 0-1,-1 0-15,1 17 16,0 1-16</inkml:trace>
  <inkml:trace contextRef="#ctx0" brushRef="#br0" timeOffset="25091.53">10460 7937 0,'53'0'47,"35"36"-32,71-1-15,105 53 16,71-35-16,124 0 16,105 18-16,54-36 15,52 0-15,-70-35 16,-124 0-16,-105 0 15,-142 0-15,-53 0 16</inkml:trace>
  <inkml:trace contextRef="#ctx0" brushRef="#br0" timeOffset="27238.32">8096 10989 0,'0'0'0,"124"53"16,34 17-16,54-17 16,1146-35-1,-634-36 1,69-17-16,177-53 15,-70 88-15,52 0 16,-105-35-16,0 35 16,934 0-16,-1181 0 15,-124 0-15,-158 0 16,17-18-16,-70-17 16,-36 17-16,-17 0 15,-1 1-15,1-18 16,-36 17-16,18 18 15,-17 0 1,34 0-16,-34 0 16,34 0-16,-34 0 15,-1 0-15,-88 0 16,-17 0-16,-53 0 16,17-18-16,-18 18 15,-17-17-15</inkml:trace>
  <inkml:trace contextRef="#ctx0" brushRef="#br0" timeOffset="29665.56">16863 7585 0,'70'53'16,"-52"-18"-16,0 18 16,-1 0-1,-17 35-15,0 0 16,0 18-16,-17 0 15,-1-36-15,0 19 16,-35-1-16,53-53 0,-17 18 16,-19-18-16,36 18 15,-17-18 1,17-17 0,-18-36 46,18-52-46</inkml:trace>
  <inkml:trace contextRef="#ctx0" brushRef="#br0" timeOffset="30369.89">17022 7849 0,'70'36'31,"18"34"-15,-52-35-16,-1 18 15,0 0-15,18 18 0,0-18 16,-18 17-16,0-34 16,1-1-1,-19-18-15,-17 19 0,18-36 16,17 0 78,-17 0-94,17 0 0,1 0 15,-1 0-15,35-36 16,-34-52-16,34 18 16,-17-1-16,0-35 15,0-17 1,-18-1-16,18-17 15,-18 18-15,1 17 16,17 35-16,17 1 16,-35 17-16,-35 35 15</inkml:trace>
  <inkml:trace contextRef="#ctx0" brushRef="#br0" timeOffset="30958.74">18715 7497 0,'53'0'0,"-106"0"0,159 17 0,-36 1 16,-34 17-16,34 0 16,1 1-16,-1-19 15,-35 19-15,1-19 16,-1 18-16,-17-35 16,-18 18-1,0 0 1,17-18-16,-17 17 0,0 19 15,-35-1 1,0-17-16,-71 17 16,-35 18-16,0-18 15,17 0-15,36-17 16,17 0 0,36-1-16,18-17 15,-1 18-15,0-18 16</inkml:trace>
  <inkml:trace contextRef="#ctx0" brushRef="#br0" timeOffset="31406.3">19420 8079 0,'0'35'0,"0"-17"15,-17-1-15,-1 1 16,-35 35-16,18-18 15,-18-17-15,18-1 16,-1 1-16,19 0 16,-1-18-16,1 0 15</inkml:trace>
  <inkml:trace contextRef="#ctx0" brushRef="#br0" timeOffset="32259.49">20002 7726 0,'53'35'0,"0"71"15,-17-18-15,-36-53 16,0 71 0,0-70-1,0-54 63,0-53-62,0-17-16,0-35 16,0 34-16,35 37 15,0 16-15,18 1 16,-35 17-16,-1 1 16,1 17-16,0 0 62,-1 17-62,1 19 16,17 17-1,0-18-15,1 18 16,-19-18-16,1 18 0,17 17 16,-17 1-16,0-18 15,-1 53 1,18 17-16,-35-35 15,0-17-15,0 0 16,0-36-16,0 0 16,0-17-16</inkml:trace>
  <inkml:trace contextRef="#ctx0" brushRef="#br0" timeOffset="33217.56">17286 11889 0,'18'0'0,"-1"17"15,-17 1-15,36 0 16,-19-1-16,19 1 15,-19-1-15,1 36 16,17-17-16,0-1 16,-17 35-16,17 1 15,1-18-15,-19 17 16,1 1-16,17 0 16,0-18-16,-35-1 15,18-34-15,-18 17 16</inkml:trace>
  <inkml:trace contextRef="#ctx0" brushRef="#br0" timeOffset="33678.14">17992 11924 0,'-36'70'0,"-34"54"16,17-89-1,0 18-15,35 0 16,-70 0-16,35 0 15,18-36-15,0 36 16,-18-17-16,35-19 0,18 1 16,-18-18 46,18 18-46,-17-1-1,-1-34 32</inkml:trace>
  <inkml:trace contextRef="#ctx0" brushRef="#br0" timeOffset="34370.67">18292 11836 0,'0'0'0,"17"0"16,18 17 15,71 54-15,-88-36-16,35-17 0,-18-1 15,0-17-15,-35 18 47,0 0-31,0-1-16,0 1 15,0 0 1,0-1 0,-35 19-16,-35-1 0,-1-18 15,0 19-15,1-1 16,-1 0-16,-17 1 16,35-19-1,0 1-15,18-1 16,70-17 93,18 0-109,18 0 16</inkml:trace>
  <inkml:trace contextRef="#ctx0" brushRef="#br0" timeOffset="34806.81">18503 12365 0,'0'35'31,"0"-17"-31,0-1 0,0 1 16,-35 0-16,17-1 16,-17 1-16,0 17 15,-1-17-15,1 0 16,0-18 0,0 17-16,17-17 0,0 0 15,18 18 1,0-36 31,53 1-32</inkml:trace>
  <inkml:trace contextRef="#ctx0" brushRef="#br0" timeOffset="35508.18">18891 12118 0,'18'88'15,"-18"-35"1,0 35 0,0-35-1,0-35-15,0-1 16,0-52 46,0 0-62,0-53 16,0-18-16,53-18 16,17 1-16,1 35 15,35-1 1,-18 19-16,-18 35 0,-17 17 15,-35 0-15,0 18 32,-1 36-17,1 17-15,0 17 16,-1 1-16,1-18 16,-18 0-1,18-1-15,-18-16 16,0-19-16,0 1 0,0 0 15,0-1 1,17-17 62,18 0-62,107 0-1</inkml:trace>
  <inkml:trace contextRef="#ctx0" brushRef="#br0" timeOffset="36380.32">20779 11747 0,'17'0'31,"1"0"-31,-18 18 16,18 0-16,-1-18 15,-17 17 1,0 1 31,0 0-32,0-1-15,18 1 0,-18 0 79,0-1-64,0 1 1,0 17-16,0-17 15,0-1-15,0 19 16,0-19 78,-18-17 15</inkml:trace>
  <inkml:trace contextRef="#ctx0" brushRef="#br0" timeOffset="37890.76">21220 11818 0,'0'0'0,"-124"159"16,54-71-16,-1-53 15,0-17-15,1 17 16,-36-17-16,53-1 16,0-17-16,0 18 15,18 0-15,17-18 16,36 0 171,0 0-187,-1 0 16,1-18-16,0 18 16,-1 0 155,1 18-155,-1-1-16,1 36 16,-18 0-16,0-18 15,0 18-15,0-17 16,0-19-16,0 1 16,0 17-16,0-17 15,0 17-15,-18 0 16,18-17-16,-17 0 15,17 17-15,0-17 16,0-1-16,0-34 63,0-1-48,17 18-15,54-35 16,0-1-16,34-16 15</inkml:trace>
  <inkml:trace contextRef="#ctx0" brushRef="#br0" timeOffset="38660.78">21731 12100 0,'88'53'15,"-70"-53"-15,0 0 16,-18 18 15,0-1-31,17-17 16,1 0-1,-18 36-15,0-19 16,0 19 0,0-19-16,-18 36 15,-17-18-15,-18 36 16,-18-36-16,19 18 15,-19-17-15,0-19 16,19 1-16,-1-1 16,0-17-16,-18 0 15,36 0-15,-36 0 16,54 0-16,-1 0 16,53-17 46</inkml:trace>
  <inkml:trace contextRef="#ctx0" brushRef="#br0" timeOffset="39094.01">21907 12594 0,'0'18'0,"-17"17"31,-1-35-31,-17 0 16,0 18-16,-1-1 16,1-17-16,17 0 15</inkml:trace>
  <inkml:trace contextRef="#ctx0" brushRef="#br0" timeOffset="39516.01">22102 12153 0,'17'0'16,"-17"35"-1,0 1 1,0-1-16,0-70 109,18-1-109,17 1 16,0 0-1,1 17-15</inkml:trace>
  <inkml:trace contextRef="#ctx0" brushRef="#br0" timeOffset="39805.87">22313 12083 0,'18'17'46,"-1"54"-46,1-18 16,0-53-16,-18 35 16,0-17-16,0 17 15,0-17-15,0-1 32,53-17 61</inkml:trace>
  <inkml:trace contextRef="#ctx0" brushRef="#br0" timeOffset="41579.8">3492 7902 0,'18'0'0,"17"35"16,18 1 0,0 17-16,0 17 15,-35 36-15,35 18 0,-36-36 16,1-18-16,0-17 16,-1 0-16,1-18 15,-18 1 1,0-1-16,53-70 78</inkml:trace>
  <inkml:trace contextRef="#ctx0" brushRef="#br0" timeOffset="42069.49">4304 8167 0,'0'0'0,"-106"123"15,35-70 1,1-18-16,-36 36 16,-17-36-16,17 1 0,0 16 15,71-34-15,17-18 16,0 0-16,1 18 16,17-1-16,-18-17 78,0-17-63,18-36 1</inkml:trace>
  <inkml:trace contextRef="#ctx0" brushRef="#br0" timeOffset="43729.5">4692 8167 0,'35'53'0,"-35"-36"0,0 1 16,0 17-16,-17-17 16,-1 0-1,0-1-15,1-17 16,-1 0-16,18 18 16,0-1-1,0 1-15,0 0 31,0-1-15,0 1 0,0 17-16,0 1 0,0-1 15,0 0 1,0 0-16,0-17 16,18 17-16,-1 1 15,1-36-15,-18 17 47,18-17 0,17-35-47,0 35 16,-17-18-16,17-17 15</inkml:trace>
  <inkml:trace contextRef="#ctx0" brushRef="#br0" timeOffset="44619.61">5168 8290 0,'18'36'0,"-36"-72"0,36 89 0,-18-35 16,0 17-1,0 0-15,0-17 16,0-71 62,17-17-62,72-72-1,-72 90-15,54 16 16,-18 19-16,17-19 16,-34 19-16,-19 17 0,1 0 47,17 53-47,0 17 15,-17-17-15,0-35 16,-1 35-16,-17-36 15,0 1-15,36-18 110,17-18-95,52-35 1,-52 18-16,-17 17 16,-19 18-16,-17 36 47,18 34-32,17 36-15,-35-53 0,0 18 16,0-19-16,0-34 15,0 17-15,0-52 94,18-36-94,17 0 0</inkml:trace>
  <inkml:trace contextRef="#ctx0" brushRef="#br0" timeOffset="46735.85">4833 8043 0,'0'18'16,"0"17"-16,0 1 16,0-19-1,0 18-15,0 1 16,-18-1-16,1 0 16,-1 1-16,18-19 15,0 1 16,0-1-15,0 1-16,-18 35 16,1-18-1,17-17-15,0 0 16,-18-1 0,18 1-16,-17-1 15,-1 1-15,0-18 16,18 18-16,0-1 250,18 19-235,52-1-15,36 0 0,-70 1 16,69-1-16,-69-18 16,34 19-16,-17-19 15,-18-17-15,-17 18 16,-36-53 125,18-18-126,0 0-15</inkml:trace>
  <inkml:trace contextRef="#ctx0" brushRef="#br0" timeOffset="47991.24">3687 8273 0,'0'0'16,"-36"17"-1,19-17-15,87 0 63,18 0-47,36 18-16,52 17 15,71-17-15,-18-18 16,36 17-16,35-17 15,-18 0-15,-17 0 16,-36 0-16,-53 0 16,-105 0-16,141 0 15,-177 0 1,-88 0 140,-53 0-156,-35 0 16</inkml:trace>
  <inkml:trace contextRef="#ctx0" brushRef="#br0" timeOffset="48774.23">3986 8537 0,'18'0'47,"0"0"-32,70 18-15,88-1 16,71 1 0,53 35-16,-18-53 15,36 0-15,-1 0 16,-52 0-16,-53 0 15,-1 0 1,1 0-16,-159 0 16</inkml:trace>
  <inkml:trace contextRef="#ctx0" brushRef="#br0" timeOffset="50988.78">17357 12735 0,'17'0'16,"36"0"-1,35 0-15,-17 18 16,52-18-16,1 0 16,-18 0-16,88 18 15,-18-18-15,18 0 16,-17 0-16,-19 0 15,-34 0-15,17 0 16,-18 0-16,1 0 16,-18 0-16,17 0 15,-35 0-15,-17 0 16,-36 0-16</inkml:trace>
  <inkml:trace contextRef="#ctx0" brushRef="#br0" timeOffset="52077.69">20479 12859 0,'17'0'63,"54"0"-63,35 0 0,70 0 15,36 0-15,-1 0 16,19 0-16,-1 0 16,-53 0-1,-17 0-15,-53 0 16,53 0 0,-124 0-1,0 0-15,1 0 16,-1 0-16,0-18 15,18 0 1,18 18-16,-18 0 0,-18-17 16,18 17-1,0 0-15,-36 0 16,19-18-16,-1 18 16</inkml:trace>
  <inkml:trace contextRef="#ctx0" brushRef="#br0" timeOffset="55280.33">17427 12876 0,'-35'-17'62,"-36"-89"-62,18 0 16,-70 0-16,52 36 15,-17-19-15,71 54 16,-1 35 15,18-53-31,0-17 16,0 17-16,0-18 15,0 18-15,0-17 16,0 17-16,0 18 16,0-18-16,0 35 0,0-17 15,0 17 1,0-17-16,0-18 16,0 0-16,18-18 15,-18 19-15,0 34 16,17 0 31,19 1-47,-1-1 15,35 0-15,1-17 16,-1 17-16,36 1 16,0 17-16,53 0 15,17 0-15,1 0 16,52 17-16,18 1 15,17 0-15,1 17 16,0-17-16,-1-18 16,1 17-16,-36-17 15,0 0-15,-70 0 16,-18 0-16,-53 0 16,-17 0-16,0 0 15,-18 0-15,-36 0 16,36 0-1,-18 0-15,1 0 0,34 0 16,-17 0-16,0 0 16,35 0-16,-17 0 15,35 0-15,-1 0 16,-16 0 0,-1 18-16,-35 0 0,17-18 15,-34 0-15,-19 0 16,18 0-1,-17 0-15,17 0 0,1 0 16,-19 0-16,36 0 16,-35 0-1,17 0-15,-17 0 0,-1 0 32,19 17-1,-36 1-31,17-1 15,19-17-15,-19 36 16,-17-19-16,18-17 16,-18 36-16,0 17 15,0-1-15,0 19 0,0 53 16,0-72-16,0 1 16,0 18-1,0-53-15,0-1 16,18 18-1,-1-35 1,1 0-16,-1 0 16,1 18-16,0-18 15,-1 0-15,19 18 16,-19-18-16,36 17 16,0 1-16,0-18 15,-35 18-15,17-18 16,-17 0-16,17 17 15,-17-17-15,-1 0 16,1 0 15,-1 0-31,1 0 16,0 0 0,-18 18 15,17 0-31,1-1 15,0 18 1,-18-17-16,17 0 16,-17 17-16,0-17 15,0-1-15,0 1 16,0 0-16,0 17 16,0 35-16,0-34 15,0 17-15,0 0 16,0-36-16,0 18 15,0-17 1,0 17 47,0-17-48,-35-18 79,35 18-78,-18-18-16</inkml:trace>
  <inkml:trace contextRef="#ctx0" brushRef="#br0" timeOffset="57019.54">17180 13406 0,'36'0'15,"-1"35"-15,-18-18 16,1 1-16,17 17 15,1 1-15,-1-1 16,-35-17-16,18-1 16,-1 18-16,1-17 15,-18 0-15,17 17 16,1-35-16,0 35 16,-1 1-16,1-1 15,0 0-15,-1 18 16,1-18-16,0-17 15,-1 17-15,-17-17 16,0 0 0,18-1-16,-18 1 15,18-18-15,-1 17 16,18 19-16,1-19 16,-1-17-16</inkml:trace>
  <inkml:trace contextRef="#ctx0" brushRef="#br0" timeOffset="57585.06">17709 13441 0,'0'17'31,"0"1"-31,-17 17 16,-18 1-16,-1-19 15,-34 36-15,-1 0 16,1 0-16,-36 35 16,0 0-16,0-35 15,18 18-15,35-36 16,35 0-16,1 1 16,-1-19-16,53-17 109,36-35-109</inkml:trace>
  <inkml:trace contextRef="#ctx0" brushRef="#br0" timeOffset="58389.97">18732 13494 0,'0'35'16,"-17"-17"-1,-18-1 1,17 1-16,-17 0 16,-18-1-16,0 1 15,35-1-15,-35 1 16,36 0-16,-1-1 15,0 1-15,18 0 16,-17-18-16,17 17 16,0 1-1,0 17 1,0-17 0,0 0-1,0-1 16,0 1 16,17-1-31,1 1-16,0 17 16,-1-17-16,1 0 15,0-1 32,17 1-31,0 0-1,0-1-15,-35 1 0,18-18 16,0 0 0,-1 0 30</inkml:trace>
  <inkml:trace contextRef="#ctx0" brushRef="#br0" timeOffset="59243.08">19032 13652 0,'0'0'16,"0"18"0,0 0-16,0 17 0,0-17 15,0-1-15,0 1 16,0 0-16,0-1 15,0 1 1,0-36 78,0-17-94,0-18 15,0 35-15,0-17 16,0 0-16,18 0 16,70-18-16,-53 17 15,71 1 1,-35-18-16,-18 53 16,-36 0-16,-17-17 15,18 34 16,17 18-31,-17 18 0,-18-35 16,18 0-16,-1 17 16,1-17-16,-18-1 15,18 1 1,-18-1-16,0 1 16,17 35-16,1 53 15,-1-36-15,1 19 16,0-19-16,-18-17 15,17-35-15,-17 17 0,0-70 79,18-18-64,105-18 1</inkml:trace>
  <inkml:trace contextRef="#ctx0" brushRef="#br0" timeOffset="60039.78">21008 13353 0,'0'17'16,"18"19"0,17 34-16,-18-35 15,1 1-15,17-1 16,-35-17-16,18 17 16,0-35-1,-18 17-15,17 1 16,19 0-1,-19-18-15,1 17 16,-1-17-16</inkml:trace>
  <inkml:trace contextRef="#ctx0" brushRef="#br0" timeOffset="60736.1">21449 13547 0,'-18'17'0,"36"-34"0,-53 34 0,17 1 16,0-18 15,1 18-15,-19-1 0,19-17 15,-1 18-16,18-1 1,0 1-16,0 35 16,0 0-16,18 18 15,-18-19-15,17 1 16,1 18-16,-18-1 16,0-34-16,18 34 15,-18-17-15,0-35 16,0 17-16,0 0 15,0-17 1,0 0 0,17-18 46</inkml:trace>
  <inkml:trace contextRef="#ctx0" brushRef="#br0" timeOffset="61624.52">21960 13705 0,'-35'0'15,"17"0"1,1 0-16,-18 0 15,35 18-15,-36-18 16,19 18 0,-1-18-16,0 0 15,18 17 1,0 1 0,-17-18-16,17 35 15,0 1 1,0 16-16,0-34 15,35 53-15,0-18 16,-17-1-16,0-16 16,-1-36-16,-17 17 15,18 1 1,-1 0-16,1-1 31,0 19-31,-1-36 16,1 17-16,0 1 15,-18-36 79,-36-17-78</inkml:trace>
  <inkml:trace contextRef="#ctx0" brushRef="#br0" timeOffset="62475.15">21996 13811 0,'70'71'32,"-70"-36"-32,0 0 15,0-52 79,0-19-78,18 1-16,0-18 15,17 18-15,-18 35 16,-17-18-16,18 18 16,0 0-16,-1 0 15,19 0 16,-19 0-15,1 0 0,0 0 31,-18 18-32,17 35 1,1 0-16,-1 0 15,-17 17-15,18-17 16,-18 18 0,18-54-16,-18 1 15,0 0-15,0-1 16,0 19-16,0-19 16,0 1-1,0-1-15</inkml:trace>
  <inkml:trace contextRef="#ctx0" brushRef="#br0" timeOffset="66451.96">18927 12806 0,'17'0'62,"36"0"-46,35 0-16,18 0 16,88-18-1,0 18-15,18 0 0,17 0 16,-17 18-16,-1-18 15,-105 0-15,18 0 16,-54 0-16,-17 0 16,-35 0-1,0 0 32,-1 0-31,18 0-16,1 0 15,-1 0-15,18 0 0,-35 0 16,34 0-16,-16 0 16,17 0-1,-18 0-15,0 0 0,0 0 16,18 0-16,-17 0 16,-19 0-1,1 0-15,0 0 16,-1 0 46,1 0-46,17 0 0,0 0-16,18 0 15,0 0-15,-17 0 16,16 0-16,1 0 15,-35 0-15,17 0 16,1 0-16,-19 0 31</inkml:trace>
  <inkml:trace contextRef="#ctx0" brushRef="#br0" timeOffset="75596.56">9578 12735 0,'18'36'16,"17"34"-1,-35 1-15,17-18 16,-17 17-16,0-17 16,0 18-16,0-18 15,0-1-15,-17-16 16,-1-1-16,1 0 16,-1-17-16,0-18 15</inkml:trace>
  <inkml:trace contextRef="#ctx0" brushRef="#br0" timeOffset="76277.69">9578 12647 0,'35'18'15,"18"-1"-15,-35 1 16,-1 17 0,19 18-16,17-18 15,-18 18-15,-18 0 16,19 0-16,-19-18 0,1-17 16,0 17-1,-1-17-15,-17 17 16,18-17-16,0 17 0,-18-17 15,17-18-15,-17 18 16,18-18 31,35-36-31,35-17-16,18-35 15,0 0-15,17 0 16,18 0-16,-17-18 0,-1 0 15,-17 18 1,-53 17-16,-18 36 16</inkml:trace>
  <inkml:trace contextRef="#ctx0" brushRef="#br0" timeOffset="76974.2">11395 12241 0,'17'0'0,"19"18"16,-19 17 0,19-17-16,-1 35 15,18 0-15,-18-18 0,0 18 16,18-18-1,-35-35-15,-1 18 0,-17 0 16,0-1 31,0 18-31,0-17-1,-35 0-15,18-1 0,-54 19 16,18-36-1,-35 35-15,-18-17 16,18-1-16,17 1 16,36-1-16,70 19 156,-17-36-156,17 0 16,18-18-16</inkml:trace>
  <inkml:trace contextRef="#ctx0" brushRef="#br0" timeOffset="77536.23">11695 12841 0,'0'35'16,"0"-17"-16,0 0 16,0-1-16,0 1 0,0 0 15,-36-1-15,19 1 16,-1-18-16,-17 35 15,-1 0 1,-34 1-16,17-19 16,53 1-16,18-18 109,52-35-109</inkml:trace>
  <inkml:trace contextRef="#ctx0" brushRef="#br0" timeOffset="78415.35">12277 12718 0,'-89'317'31,"89"-299"-31,-17-1 15,-1-52 64,18-71-79,0-17 15,0-1-15,35-17 16,1 35-16,-1 36 15,18 17-15,0 0 16,-36 35-16,19 1 0,-1-1 16,-17 36 46,17 17-62,0 18 16,1 0-16,-19-18 15,18 18-15,1-35 16,-19 35-16,19 0 0,-19-18 16,1-18-1,-18 1 1,18 17-16,-1 1 16,1-1-16,-18 18 15,17 17 1,-17-52-16,18 35 15,-18-18-15,0 0 16,0-17 0,0 0-1,18-1 79</inkml:trace>
  <inkml:trace contextRef="#ctx0" brushRef="#br0" timeOffset="79380.57">7267 14252 0,'0'18'16,"35"52"-1,-17-17-15,0 18 16,-18-18-16,0 0 16,0 17-16,0 1 0,0-18 15,-18 0-15,18 17 16,-18 1-16,18-1 16,-17-34-1,17 17-15,-18-18 16,18-18-1,0 19-15,-17-19 16,17 1-16,0 0 16,0-1-16,0-70 78,0 36-78</inkml:trace>
  <inkml:trace contextRef="#ctx0" brushRef="#br0" timeOffset="80000.69">7532 14905 0,'17'0'62,"36"0"-46,-17 0-16,17-18 0,17 18 16,18 0-16,-17 0 15,-1 0-15,54 0 16,-36 0-16,18 0 16,-18 0-16,53 0 15,18 0-15,-18 0 16,18 0-1,-71 0-15,-17-17 16,-54 17-16</inkml:trace>
  <inkml:trace contextRef="#ctx0" brushRef="#br0" timeOffset="80665.05">9948 14411 0,'36'35'15,"-36"1"1,0-19 0,0 18-16,0 18 15,0 0-15,-18 18 0,18-1 16,-35-17-16,17 18 16,0-1-16,1-52 15,-1 70 1,0-70-1,1 35-15,-1 0 16,-17 17-16,17-17 0,18-18 16,-35 1-16,35-1 15,-18-35 48,-17-18-63,17-35 15,1 36-15,-1-54 16,18 1-16,-17-18 16</inkml:trace>
  <inkml:trace contextRef="#ctx0" brushRef="#br0" timeOffset="81730.24">10037 14499 0,'17'0'0,"-34"0"0,52 18 0,-18-18 16,1 17-16,0 1 16,-1 0-16,-17 17 0,18 18 15,-18-18 1,18 18-16,-18 18 0,17-36 15,1 18-15,-18 0 16,0-36 0,18 1-16,-18 0 15,0-1 48,17-17-32,1 0-31,-1 18 16,1-18-16,0 0 15,17 0-15,18-35 16,-18 17-16,36-35 16,17-17-16,-17-19 15,34 36-15,1-35 16,0 35-16,0-17 15,-36 17-15,-17 18 16,-35-1-16,0 19 16,-18-1-1,0 0 48,0 1-48,17-1-15,-17 0 16,0 1-16,0-1 16,0 1-16</inkml:trace>
  <inkml:trace contextRef="#ctx0" brushRef="#br0" timeOffset="82492.42">12365 14270 0,'-247'159'32,"176"-124"-17,-34 18-15,-19 0 16,1 17-16,-19-34 15,72-19-15,-1 36 16,36-53 0,35 18-16,0-1 109,0 1-109,18 35 16,17 0-16,-17 17 15,17-34-15,-35 17 16,18-18-16,-1 0 16,1-35-1,-1 18 63,19-1-62,-19-17 0,1 0-16,0 0 15,-1 0 1</inkml:trace>
  <inkml:trace contextRef="#ctx0" brushRef="#br0" timeOffset="83623.97">12735 14552 0,'18'0'0,"17"18"0,-17-1 16,-18 19-16,0 17 16,17 17-16,-17-17 15,0 0 1,0 17-16,0-17 0,0-17 15,0 17-15,0-18 16,-17-17-16,17 17 16,-18-35-16,1-18 125,-1-35-125,18-17 15,0-19-15,0 1 16,0 18 0,18-1-16,17 18 15,18 0-15,0 36 16,-18-1-16,0 18 0,-17 0 15,-1 0 48,19 0-47,-1 35-16,0 1 15,-17-19-15,17 1 16,-17-18-16,-18 18 0,0-1 31,0 1-15,18-1-16,-1 19 15,18 34-15,-17 1 16,0 17-16,17-17 16,-35 17-16,0-18 15,0 1-15,0-18 16,0 0-16,0-18 15,0-17-15,-18-36 94,-17-17-94,-18-53 16</inkml:trace>
  <inkml:trace contextRef="#ctx0" brushRef="#br0" timeOffset="84888.03">8978 14058 0,'0'18'0,"0"-1"15,0 19-15,0 17 16,0 0-16,0-1 16,18 19-16,-18-18 15,0 0-15,17 0 16,-17 0-16,0 17 16,0-17-16,0 0 15,0 35-15,0-17 16,0 17-16,0 36 15,0-36-15,0 0 16,0-18-16,-17 1 16,17-18-16,0-35 15,0 17-15,0 0 16,0-17 0,0 17-16,0 0 15,0 1 1,0-19-16,0 1 15,0-53 79,-18-54-94,-17-34 16,17-36-16,1 36 15</inkml:trace>
  <inkml:trace contextRef="#ctx0" brushRef="#br0" timeOffset="85754.72">9155 13917 0,'88'0'16,"-71"18"0,1-1-16,0 19 15,-1-36-15,1 0 16,-18 17-16,0 1 31,0 0-15,0 17-16,18 18 15,-18-36-15,0 36 16,17-35-16,-17 0 16,0 17-16,0-18 15,0 19 1,0-1-16,0 18 16,-17 0-16,-19 0 15,19-18-15,17-17 16,-18 17-16,0-17 62,1-1 32,-36-17-94,-18 0 16,18 18-16,36 0 15,-1-18 1,36 0 31,35-36-47</inkml:trace>
  <inkml:trace contextRef="#ctx0" brushRef="#br0" timeOffset="86448.46">9931 14058 0,'0'71'31,"-18"-1"-31,-35-17 0,0 53 15,-17 18-15,-19-19 16,19 19-16,-18 35 16,35-18-16,-18-18 15,1 18-15,52-53 16,-17-17-16,35 0 16,0-54-16,0 36 15,0-18-15,0 1 16,0-1-16,0 18 15,0-18-15,0 0 16,0 1-16,0-19 16,0 1-1,0 0-15,0 17 47,53 35-31,17-34-16,1 17 15,17-18-15,-53-17 16,18-1 0,0-17-16,-35 0 15,17-17-15,0-1 0</inkml:trace>
  <inkml:trace contextRef="#ctx0" brushRef="#br0" timeOffset="87345.19">13511 14023 0,'53'70'0,"-106"-140"0,142 211 0,-37-35 15,1 53-15,0-36 16,-17 36-16,17-18 0,-36 18 16,1-36-16,-18-35 15,0 1-15,0-19 16,0 18-1,-18 36-15,1-18 16,-1 17-16,-35-35 16,35 18-16,-17-35 15,17-1-15,-17-35 16,0 18-16,17-17 16,-17-1-16,17-35 15,1 18-15,-1-18 31,0 0 16,1 0-15</inkml:trace>
  <inkml:trace contextRef="#ctx0" brushRef="#br0" timeOffset="91763.55">9984 12771 0,'17'0'47,"54"0"-47,17 0 16,88 0-16,36 0 15,53 0-15,17 0 16,35 0-16,1 0 16,-18 0-16,-71 0 15,-17 0-15,140 0 16,-263 0-16,-72 0 78,1 0-78,17-18 16,18 0-16,-35 18 15,-1 0 1</inkml:trace>
  <inkml:trace contextRef="#ctx0" brushRef="#br0" timeOffset="92269.39">13688 12224 0,'17'17'0,"-34"-34"0,34 70 16,-17 17-16,0-17 16,0 71-1,0-19-15,0-34 16,-17 0-16,-1-19 15,18-34-15,0 17 16,-18-35 78,18-35-94,-17 17 15,-1-34-15</inkml:trace>
  <inkml:trace contextRef="#ctx0" brushRef="#br0" timeOffset="93049.65">13705 12294 0,'36'53'15,"-19"-18"-15,1-17 0,0 53 16,-1-18 0,-17 17-16,18-17 15,0 0-15,-1 18 16,-17-36-16,18 0 16,-18-17-16,17-18 125,19 0-125,-19-18 15,36-52 1,35-19-16,-35-16 0,18 34 15,-36-35-15,36-17 16,-18 17-16,0 35 16,0 1-16,-36 17 15,18 35-15,-35 1 16,0 34 78</inkml:trace>
  <inkml:trace contextRef="#ctx0" brushRef="#br0" timeOffset="93800.72">15222 12030 0,'0'17'0,"0"-34"0,0 70 16,0-36-16,-17-17 15,17 18-15,-18 0 16,-17-1-16,17 1 15,-35-1-15,0 1 16,18 17-16,0 1 16,-18-1-16,18-35 15,-1 35-15,36 0 16,-17-17-16,17 0 47,0 17-32,0 0 1,0 18-16,0-35 16,0 17-16,17 18 15,-17-35 1,0-1-16,0 19 16,18-36-1,-18 17 1,18 1-1,-18 0 1,17-18 0,-17 17-1,18-17 32,-18 18-47,17-18 16</inkml:trace>
  <inkml:trace contextRef="#ctx0" brushRef="#br0" timeOffset="94645.47">15416 12330 0,'18'123'31,"-18"-70"-31,0 0 0,0 0 16,0 0-16,0-18 15,0 18-15,0-35 16,0-1-16,0-34 94,0-72-79,0-69-15,0 52 16,18-35 0,17 17-16,0 54 0,0 34 15,1 36 1,-1-17-16,-17 17 47,17 53-47,0 52 15,1-34-15,-1-36 16,0 36 0,-17-36-16,-1 0 15,-17-17-15,18 0 32,-18-1-32,0 1 15,18 0-15,-18 17 16,17 18-16,1 17 0,0 19 15,-18-19 1,0 1-16,0-1 16,0-35-1,17-35 1</inkml:trace>
  <inkml:trace contextRef="#ctx0" brushRef="#br0" timeOffset="96081.89">11924 14393 0,'-18'36'0,"-52"87"31,17-70-31,0-18 0,-18 36 16,18-36-16,-17 18 15,-1 0-15,18-18 16,0 0-16,36 1 16,-18-36-16,123-36 172,18-34-157,52-106-15,1 17 16,17 18-1,18-36-15,-35 36 16,-88 71-16,-18 17 0,-36 17 16,1 19-16,-18 34 78,0 54-78,0-36 15,-35 36-15,-1 35 16,-34-1-16,17 1 16,-53 0-16,0-18 15,0-17-15,1-1 0,-1 19 16,35-54-16,36 0 16,-18-17-16,18 35 15,-1-18 1,19-17-16,17-54 156,0-17-140,35 1-16,0 16 15,1 1-15,-1 17 16,-17 1 0,-1 34 77,-17 19-77,0-1-16</inkml:trace>
  <inkml:trace contextRef="#ctx0" brushRef="#br0" timeOffset="97691.44">11942 15081 0,'0'18'94,"17"-18"-78,-17 18-1,18-1 16,-18 1-31,17-1 16,-17 1-16,0 0 16,0-1-1,0 1 32,18 0-31,-18-1-1,0 1-15,0 0 16,0-1 0,0 1-16,0-1 15,-35 19 1,-18-19-16,0 19 16,-35-1-1,17-17-15,1 17 16,17 0-16,35-17 15</inkml:trace>
  <inkml:trace contextRef="#ctx0" brushRef="#br0" timeOffset="98459.87">12047 15716 0,'18'0'15,"-18"36"1,-18-19-16,-17 1 16,17-1-16,-34-17 15,-1 18-15,17-18 16,-34 35-16,17-17 16,18-18-16,17 18 15,0-18 1,1 0 15,-1 17-31,18 1 16,-18-18-16,1 0 0,17 18 15,-18-18 126,0 0-125</inkml:trace>
  <inkml:trace contextRef="#ctx0" brushRef="#br0" timeOffset="102005.56">16686 8625 0,'0'18'15,"36"17"1,87 1 0,600 105-1,-405-106-15,52-17 16,1 17 0,-54-35-16,-52 0 15,-54 0-15,-34 0 16,-89 0-16,-17 0 15,-36 0-15,-18 0 16,1 0-16,0-18 16,17 1-1,36-1 1,-1 0-16,1 1 16,17 17-16,35 0 15,1-18-15,17 18 16,35 0-16,-17 0 15,-18 0-15,0 0 16,-35 0-16,-71 0 16,-17 0-16</inkml:trace>
  <inkml:trace contextRef="#ctx0" brushRef="#br0" timeOffset="107717.73">17427 12577 0,'18'17'125,"70"1"-109,0-18-16,71 0 15,-53 0-15,53 0 16,-18 0-16,17 0 16,-69 0-16,-36 0 15,-18 0-15,-18 0 16,1 0-1,0 0-15,-1 0 32,1 0-17,17 0-15,-17 0 16,52 0-16,-17 0 16,0 0-16,36 0 15,16 17-15,-34-17 16,-18 0-16,-18 0 15,-17 0-15,-1 0 16,19 0 0,-1 0-16,35 0 15,19 0-15,52 18 16,35-18 0,36 35-16,-36-35 0,36 0 15,-71-17-15,18 17 16,-36-18-16,1 18 15,-71 0 1,0 0-16,-18 0 16,-18 0-1,1 0-15,0 0 16,17 0 0,0 0-16,18 0 0,18 0 15,17 0-15,0 0 16,36-18-1,-36 18-15,-18 0 16,19 0-16,-19 0 16,-35 0-16,18 0 15,-17 0-15,-1 0 0,18 0 16,0 0 0,-18 0-16,0 0 15,18 0-15,-35 0 16,17 0-16,-17 0 15,-1 0 1,1 0 0,0 0-1,-1 0 1,1 0-16,17 0 16,-17 0-16,17 18 15,0-18-15,-17 0 16,17 0-16,1 0 15,-36 18-15,17-18 16,1 0 0,0 0 77,-1 0-77,1 0 0,-1 0-1,1 0-15,0 0 16,17 0-16,0 0 16</inkml:trace>
  <inkml:trace contextRef="#ctx0" brushRef="#br0" timeOffset="109960.31">14393 14993 0,'18'0'78,"53"-35"-78,17 17 16,-18 0-16,54 1 15,-36 17-15,35-18 16,-34 18-16,16-35 0,-52 35 15,0 0 1,-17 0-16</inkml:trace>
  <inkml:trace contextRef="#ctx0" brushRef="#br0" timeOffset="110405.45">14799 15328 0,'18'0'32,"52"-17"-17,18 17-15,1-36 0,16 19 16,19-1-16,-71 18 16,0-18-16,0 18 15,-36 0 1,1-17-1,0 17-15,-18-18 16,35 0-16</inkml:trace>
  <inkml:trace contextRef="#ctx0" brushRef="#br0" timeOffset="111014">16034 14411 0,'17'0'0,"-34"0"0,70 71 15,-36 17-15,19 18 16,-19 17-16,18-35 16,-17 36-16,0-18 15,-18-18-15,17 35 16,-17-35-16,0 1 16,0-19-16,0 1 15,0-18-15,0-18 16,18 0-1,-18-17-15,0-1 0,-18-17 125</inkml:trace>
  <inkml:trace contextRef="#ctx0" brushRef="#br0" timeOffset="111507.23">16422 15205 0,'17'0'94,"19"-18"-94,-19 18 0,19-18 15,17 18-15,-53-17 16,35 17-16,0-18 16,-17 18-1,17 0 1,-17 0-16</inkml:trace>
  <inkml:trace contextRef="#ctx0" brushRef="#br0" timeOffset="112280.83">17604 14852 0,'53'53'15,"-36"-36"1,18 125 0,-17-72-1,0 1-15,-18 17 16,0-18-16,0 1 16,0-18-16,0 17 15,0 1-15,0-18 16,0 0-16,0 0 15,0-18-15,0-17 16,0-1-16,-18-34 109,0-36-93</inkml:trace>
  <inkml:trace contextRef="#ctx0" brushRef="#br0" timeOffset="113111.74">17657 14781 0,'17'0'0,"18"18"0,18 17 15,18 1-15,-1-19 16,1 18-16,-18-17 16,-18 0-16,0-18 15,-17 0-15,-18 17 32,18 19-17,17-1-15,-17-17 16,-1-1-16,-17 19 15,18-19-15,0 1 16,-1-1-16,-17 19 16,0-19-1,0 1-15,0 0 16,0-1-16,0 1 16,0 0-16,0-1 15,-53 18 1,36-17-1,-19 0-15,1-18 16,17 17 0,-17 1-16,18-18 15,-1 0-15,0 18 47,1-18-47,-19 17 16,19-17-1,17-17 79</inkml:trace>
  <inkml:trace contextRef="#ctx0" brushRef="#br0" timeOffset="113785.94">18944 14728 0,'-53'36'0,"-70"17"16,87-18-16,1 0 15,0 18-15,0 18 16,35-1-16,-18 1 15,18-18-15,0 17 16,0 71 0,0-105-1,0 52-15,0-18 16,0-17-16,18 18 0,-1-36 16,1 18-16,0 18 15,-18-18-15,35-18 16,-18 0-16,1 0 15,17 1-15,-17-19 16,17-17 0,-17 18-16,0-18 15,17 18-15,0-18 16,0 17-16,1 1 0,-1-18 16,-17 17-16,17-17 15,-17 0-15</inkml:trace>
  <inkml:trace contextRef="#ctx0" brushRef="#br0" timeOffset="114382.16">19032 15011 0,'53'0'15,"-17"35"-15,16 36 16,-16 17-16,-1-18 16,18 1-16,0-1 15,-36-17-15,19 0 16,-1-18-16,-17 1 16,-1-1-16,1 0 15,0 1 1,-18-1-16,17-17 15,1-1-15,-18 1 0,0-1 16,0 1 0,18-18-16,-18-53 93</inkml:trace>
  <inkml:trace contextRef="#ctx0" brushRef="#br0" timeOffset="114819.14">19420 15134 0,'-53'53'0,"106"-106"0,-158 141 0,52-35 15,17-35-15,-17 17 16,1 18-16,-1-18 16,17 1-16,19-1 15,-1-17-15,0 17 16,1-18-16,-1-17 16,18 18-16,0 0 15,0-1 16,-17-17-15</inkml:trace>
  <inkml:trace contextRef="#ctx0" brushRef="#br0" timeOffset="115576.02">19967 15240 0,'18'0'15,"-1"0"1,1 0-16,17 0 16,1 18-16,-19-18 15,19 0-15,-19 0 16,1 0-16,0 0 15,-1 17 1,-17 1 0,0 0-1,18-18-15,-1 17 16,-17 1-16,0-1 16,0 19-16,0-19 15,-35 36-15,-35-17 16,-1-1-16,-35 18 15,0-18-15,36-17 16,-1 17-16,54-35 16,-19 18-16,19-18 47</inkml:trace>
  <inkml:trace contextRef="#ctx0" brushRef="#br0" timeOffset="116110.91">20320 15699 0,'-35'0'16,"17"0"-16,0 17 15,1 1-15,-18 0 16,-18-1-16,0 1 16,17-18-16,1 17 15,-18 1-15,36 0 16,-1-18-16,0 17 15,1-17-15,52-17 94,18-54-94</inkml:trace>
  <inkml:trace contextRef="#ctx0" brushRef="#br0" timeOffset="116974.25">20708 15293 0,'0'106'0,"0"-53"15,0-18-15,0 0 16,0-17 0,0 17-16,0 0 15,0-17 1,0 0-1,0-54 64,0-175-64,35 140 1,1 36-16,-1 0 15,-17 17-15,17 0 16,0-17-16,-17 35 16,-1-18-16,19 18 15,-19 0 1,19 0-16,-19 0 16,1 0-1,17 0 1,-17 18-1,-1 0-15,1-1 16,17 19-16,-17-19 16,0 19-16,-1-1 15,1 0-15,-1 0 16,-17-17-16,18 17 16,-18-17-16,0 0 15,0 17-15,53-35 94,0 0-78,0 0-16</inkml:trace>
  <inkml:trace contextRef="#ctx0" brushRef="#br0" timeOffset="117857.51">21925 15716 0,'-18'53'141,"-17"-35"-126,-18-1-15,36 19 16,-1-19-16,0 1 15,1-18 64,17-18-79,-18-17 15,18 17-15</inkml:trace>
  <inkml:trace contextRef="#ctx0" brushRef="#br0" timeOffset="118361.74">21784 14640 0,'71'18'31,"-36"17"-31,-18-17 0,1-18 16,-18 17-16,18 1 16,-1 0-16,-17-1 15,18 1-15,0-18 16,-1 18 46,-17-1-62,18 1 16,0-18-16,-18 18 16,17-1-16</inkml:trace>
  <inkml:trace contextRef="#ctx0" brushRef="#br0" timeOffset="119141.78">22260 14746 0,'-35'18'0,"17"17"0,1 0 16,-1-35-16,-17 18 16,35 0-16,0-1 0,0 1 31,-18-18-16,18 17 1,0 1 0,0 0-1,0-1 17,0 1-17,18 17 1,-1 1-16,1 17 15,17-1-15,1 19 16,-19 0-16,1-1 16,0-35-16,-1 36 15,-17-18-15,18 0 16,-18-36-16,0 19 16,0-19-16,0 19 15,0 17-15,0-36 16,0 36-16,0 18 15,0-36-15,0 18 16,0-36-16,0 1 16,-18-18 46,-17-35-46,35-18-1,0-18-15</inkml:trace>
  <inkml:trace contextRef="#ctx0" brushRef="#br0" timeOffset="119961.87">22542 14975 0,'18'0'16,"35"0"-16,0 36 15,0-36-15,-35 0 16,34 0 0,-34 17-1,17-17 1,-17 0-1,0 0 1,-1 0-16,1 0 0,0 0 16,-1 18-1,1 0-15,-18-1 32,17 1-17,-17 0-15,0-1 0,0 18 16,0 1-16,0-1 15,-52 0-15,16 18 16,1 0-16,-18-53 16,18 35-1,17-17-15,1-18 16,-19 35-16,1-17 16,17 0-16,-17-1 15,53-17 63</inkml:trace>
  <inkml:trace contextRef="#ctx0" brushRef="#br0" timeOffset="120595.36">23019 15522 0,'-18'35'16,"0"1"-16,1 17 15,-18-36-15,17 19 16,-17 17-16,17-18 16,-17 0-16,-18 0 15,18 1-15,-1-19 16,36 19-16,-17-36 0</inkml:trace>
  <inkml:trace contextRef="#ctx0" brushRef="#br0" timeOffset="121761.84">23301 15117 0,'0'17'0,"0"-34"0,18 69 16,-18 19-16,17-36 15,-17 1 1,0 16 0,0-16-16,0-1 0,0 18 15,0-18-15,0 0 16,0-17-16,0-53 94,0 17-79,0-35-15,0 0 16,18 0-16,0 36 16,-1-36-16,-17 18 0,18 35 15,-18-18-15,17-17 16,1 17-1,0 0 1,-1 18 0,1 0-16,0 0 15,-1 0 1,1 0 0,0 0 30,-1 0-14,1-17-32,-1 17 62,19 0-62,-36 17 16,0 19-16,0-19 15,17 36-15,-17 18 16,0-36-16,0 36 16,0-18-16,0-18 15,0 0-15,0 0 16,0-17 15,0 0-15,0-1-16,0 1 15,-17 17-15,17-17 32,0 0-17,-18-36 32,0 0-47,1-35 16,17-17-16</inkml:trace>
  <inkml:trace contextRef="#ctx0" brushRef="#br0" timeOffset="122919.58">23954 14764 0,'53'70'0,"-18"36"0,0 0 16,-17-18-16,17-35 15,-17 18-15,-18-1 16,17-17-16,-17 0 16,0 18-16,0-36 15,0 18-15,0 0 16,0 17-16,-17-17 15,-19 124 1,36-142 0,0 0-16,0 0 15,0 1-15,0 17 16,-17-18-16,-1 0 16,0 0-16,1 1 15,-1-1-15,-17-17 16,17-1-16,1 19 15,-36-1-15,17 0 16,1-17-16,17 17 16,1 18-16,-1-18 15,1-35-15,-1 18 16,-35-36 46,18 1-46,-18-1-16,0 0 16</inkml:trace>
  <inkml:trace contextRef="#ctx0" brushRef="#br0" timeOffset="130170.23">16140 16298 0,'17'0'141,"54"0"-126,-18 0-15,35 0 16,18 0-16,-18 0 15,0 0-15,0 0 16,0-17-16,36 17 16,-1 0-16,1 0 0,-1-18 15,-34 18 1,-19 0-16,18 0 16,-35 0-16,18 0 15,-1 0-15,1 0 16,-18 0-16,17 0 15,1 0-15,35 0 16,0 18-16,-53-18 16,-1 0-16,1 17 15,-35-17-15,17 0 16,18 0-16,-18 0 16,1 0-16,17 18 15,-18-18 1,35 0-16,1 0 0,-18 0 15,35 0-15,-35 18 16,18-18-16,-1 0 16,1 0-16,-36 0 15,53 0-15,-17 0 16,17 17-16,35-17 16,1 18-16,35 0 15,-18-18-15,18 35 16,-18-18-16,17 1 15,-34-18 1,-1 18-16,-70-18 0,18 0 16,-18 0-16,-36 0 15,19 0-15,-19 0 16,1 0-16,0 17 16,17-17-1,18 0-15,17 0 0,-17 0 16,18 18-16,17-18 15,35 0-15,1 0 16,-1 18 0,18-18-16,-17 0 15,-36 0-15,-17 0 16,17 0-16,0 0 16,36 0-1,-72 0-15,19 0 0,17 0 16,-35 0-1,18 17-15,-18-17 16,70 0 0,-70 0-16,0 0 15,17 0-15,19 0 16,-19 0-16,-17 0 16,18 0-16,17 0 15,-18 0-15,-17 18 16,0-18-16,0 0 15,0 0-15,-18 0 16,1 0-16,-1 0 16,-17 18-16,35-18 15,17 17-15,1 1 16,17-1-16,0 1 16,-17 0-16,-1-1 15,1-17-15,-18 0 16,-18 0-16,0 0 15,-17 0-15,-1 0 16,19 18-16,-1-18 16,-17 0-1,-1 0-15,1 18 16,0-18 0,-18 17-16,17-17 0,1 0 15,-1 0-15,1 0 16,0 0-1,-18 18-15,35-18 16,-17 0-16,-1 0 16,1 0-16</inkml:trace>
  <inkml:trace contextRef="#ctx0" brushRef="#br0" timeOffset="140042.6">16051 16563 0,'-17'0'188,"-1"-35"-173,18-18-15,0 17 16,0 19 15,0-1-15,0 1-16,-18-36 15,1 0-15,-1-18 0,-17-17 16,0-36 0,-1 36-16,1 53 15,0-36-15,17 19 16,1-1-16,-19 17 15,19 19-15,-1-19 16,18 1-16,-18 17 16,1-17-16,17 0 15,-18 0-15,0-1 16,1 1-16,17-18 16,-18 18-16,0 0 15,1-1-15,17 1 16,0 17-1,-18 1-15,18-1 16,0 1-16,0-1 16,-17-53-16,17-17 15,0 18-15,0-19 16,0 19-16,0-1 16,0 18-16,0 0 15,0 18-15,0 18 16,0-1-1,0 0-15,0 1 0,0-19 16,0 19-16,0-19 16,0 19-16,0-1 15,0 0-15,0 1 16,0-18-16,17-18 16,-17 35-16,18-17 15,-18-1-15,0 19 16,17-1-1,1 18 142,35 0-142,35 0-15,89 53 16,317 35 0,-230-35-16,1-18 0,-36 1 15,-17-19 1,-36 1-16,-70 0 0,-36-18 15,-52 0-15,17 0 16,-35 17-16,36-17 16,-1 0-16,-17 0 15,52 0-15,18 0 16,36 0-16,17 0 16,0 0-16,18 18 15,-1 17-15,-16-35 16,16 18-16,-17 0 15,36-1-15,-18 18 16,-18-35-16,17 0 16,-34 0-16,-18 0 15,17 0-15,-17 0 16,0 0-16,17-35 16,1 18-16,-1 17 15,36 0 1,35 0-16,18 0 0,17 0 15,71 0-15,-18 0 16,53 17 0,-17 1-16,17 35 0,18 35 15,-71-18-15,-35-34 16,-35 17-16,-54-36 16,-34 1-16,-71-18 15,0 0 1,17 0-16,-35 0 15,1 0-15,-1 0 16,-17 0-16,-1 0 16,1 0-16,-18-18 15,18 18-15,-1 0 47,1 0-31,-1 0-1,1 36 32,0 52-31,17-18-16,-17-17 16,-1 0-16,-17 0 15,0-35-15,0-1 16,0 1-1,0 0-15,0-1 16,18 19 0,-18 34-16,0 54 15,0-19-15,0 19 16,-35-18-16,17-18 16,-17 18-16,17-18 15,0 35-15,18-52 16,-17-36-16,17 1 15,0-19-15,0 1 16,17-1 62,1 1-62,0 17-16,-18 18 0,17-17 15,-17 16-15,0-34 16,0 0-16,0-1 16,0 1-1,0 0 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48:12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5062 2346 0,'71'0'125,"-1"0"-109,36-18-16,-18 18 15,-17 0 1,17 0-16,-17-17 16,17 17-16,-17 0 15,-19 0-15,1 0 16,0 0-16,-35 0 16,35-18-16,-18 18 15,0 0-15,18 0 16,0 0-16,-17 0 15,16 0-15,1-18 16,18 18-16,-36 0 16,18 0-16,0 0 15,-35 0-15,17 0 16,0 0-16,18 0 16,88 0-1,-17 18-15,34 0 16,19-18-16,35 35 15,-71-35-15,35 0 16,-53 18-16,1-18 16,-36 0-16,-35 0 15,-18 0-15,-17 0 78,17 0-62,18 0-16,35 0 16,36 0-16,52 0 15,1-18-15,34 18 16,-34 18-16,-54-18 16,-52 0-1,-18 0-15,0 0 16,-36 0-16,1-18 359,-18-35-343,17 35-16,-17 1 15,0-1-15,0 0 16,0-17-16,0 18 16,0-1-16,0 0 15,0 1 1,0-1 15,0 0 0,0 1-31,-17-19 0,-18-16 16,-1 34-16,19-17 16,-19-1-16,1 1 15,0 0 1,0 0-16,17-1 16,-17 19-1,-18-19-15,-18 1 0,18 0 16,0 17-16,36 0 15,-19-17-15,19 35 16,-1 0 47,-17 0-63,0-17 15,-18-1-15,-18 0 16,18-17-16,-17 35 15,17-18-15,-18 1 0,1 17 16,17 0-16,17-18 16,-17 18-1,18 0-15,18 0 16,-19 0-16,19 0 16,-36 0-16,0 0 15,-18 0-15,18 0 16,-35 0-16,0 0 15,-36 0-15,36 0 0,18 0 16,17 0 0,18 0-16,-1 0 15,19 0-15,-1 0 16,-17 0 0,17 0-16,-17 18 15,-1-1-15,1-17 16,-18 0-16,18 0 15,0 0-15,-36 0 16,18 0-16,0 0 16,18 0-16,-18 0 15,36 0-15,-1 0 16,0 0-16,1 0 16,-1 0-1,0 0 1,1 0-16,-19 0 15,-122 0 1,87 0 0,-17 0-16,35 0 15,-18 0-15,1 0 16,35 0 0,17 0-16,0 0 0,1 0 15,-19 0 1,-17 0-1,1 0-15,-19 0 0,-17 0 16,0 0 0,-36 0-16,1 0 0,34 0 15,1 0 1,18 0-16,52 0 16,0 0-16,1 0 46,-1 0-46,-17 0 16,-18 18 0,-106 35-1,106-35 1,-53 17 0,71-18-1,35 1-15,-35 0 16,17-1-16,1 1 15,17 0-15,-36-1 16,1 54-16,0 17 16,-18 0-16,-18 0 0,18 18 15,18-70 1,18 34-16,-1-17 16,18 0-16,-18-18 15,18 1-15,-17-19 16,17 1-16,0 17 15,0-17-15,0-1 16,0 1 0,0 17-1,0-17 1,0 17 0,0-17-16,0 17 31,0-17-31,0-1 15,17 1-15,19 35 16,-1-18-16</inkml:trace>
  <inkml:trace contextRef="#ctx0" brushRef="#br0" timeOffset="4038.89">5450 8731 0,'36'0'78,"70"18"-62,52 0-16,36-18 15,53 35-15,18-35 16,52 0-16,1 0 16,-1 0-16,36 0 15,-18 0-15,-70 0 16,-18 0-16,-88 0 0,-36 0 15,-105 0-15,-1 0 16,1 0 31,17-18-31,36 1-16,-1-1 15,18 0 1,36 18-16,-1 0 15,1-17-15,17 17 16,18 0-16,17 0 16,-35 0-16,0 0 15,-17-18-15,-1 18 16,-17-18-16,-88 1 0,35-1 16,-36 18-16,1 0 78,0-18-63,-1 18 1,36 0 0,-35-17-16,-1 17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48:35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6967 3104 0,'-247'106'32,"212"-106"-17,0 18-15,0-18 16,-1 18-16,1-1 15,17 1-15,-17-18 0,0 17 16,0-17 0,-1 18-1,19 0-15,-19-18 16,-17 17-16,-17 19 16,-107 69-1,54-52-15,0 18 16,17 17-16,-35 0 15,17-35-15,-17 71 16,-18-36-16,-52 53 16,17 35-16,-36-34 15,-17 34-15,36 0 16,-19-35-16,72 1 16,34-54-16,18 0 15,36-18-15,17-17 16,0 18-16,0 17 15,18 0-15,-18 36 16,-18 35-16,1 35 16,17-18-16,0 18 15,0 18-15,35-71 16,-35 53 0,53-88-16,-17-1 0,17-34 15,0-18-15,0 0 16,0 17-16,0 1 15,53 52-15,-36 19 16,36 52-16,-35 70 16,35 36-16,-36 18 15,89 70-15,-18-89 16,18 37-16,0-19 16,-35-52-1,-1-71-15,-35-36 16,18-34-16,-17-1 0,-1 1 15,18 35-15,-18-36 16,18 1-16,18 34 16,-36-17-16,53-17 15,-17 35 1,34-18-16,19-18 16,-18 18-16,35 0 15,-18 1-15,18-19 16,36 18-16,-54 0 0,54 0 15,-54 0 1,71 1-16,0-1 16,0-53-16,36 18 0,17-18 15,35 0 1,-18-17-16,1-1 16,-18 1-16,-18-1 15,-35 19-15,-17-19 16,-36 1-16,17-1 15,-34 1-15,-1-36 16,36 0-16,-35 18 0,34-35 16,1 0-1,18 34-15,34-34 16,1 17-16,17 1 16,18 34-16,0 36 15,18-18-15,-54 18 16,36-18-16,-35 36 15,35-54-15,-35 1 16,17-36-16,18-17 16,17-18-16,1 0 15,17 0-15,-17 0 16,-1 0-16,-52-36 16,17 19-16,-17-1 15,0 18-15,-1-35 16,19 35-16,-19-18 15,-17 18-15,18 0 16,17 0-16,18-17 16,-17 17-16,-19 0 15,-17-36-15,18 19 16,-53-1-16,-36 0 16,18-17-16,-17 18 15,34-1-15,1 0 16,18 1-16,-1-19 15,0 19-15,1 17 16,17-18 0,0-17-16,17 35 15,19-18-15,-19 0 16,36-34-16,-17 34 0,-19-17 16,1 17-16,0-35 15,-1 18-15,1-18 16,0 0-16,17 18 15,18-18-15,18-53 16,-1 35 0,36 1-16,0-1 15,-36 1-15,19-36 16,-19 35-16,-17-34 16,-18 34-16,18-17 15,-53-18-15,18 0 16,-18 36-16,18-36 15,-1 18-15,-17 17 16,18 0-16,-88 18 16,-36 18-16,-18 18 15,1-19-15,-36 1 16,18 0-16,-18-18 16,18-18-16,18-35 15,-1 1-15,19-1 16,-19-35-16,1 17 15,-18-35-15,0 36 16,-36-1-16,18 19 16,-35-19-16,0 18 15,0-17-15,-52-89 16,-37 18-16,1-53 16,-71-35-16,36 17 15,-36-52-15,0 35 16,54-1-16,16 72 15,37-1-15,16 0 16,1 71-16,17-17 16,-17 34-16,-18 1 15,18-18-15,0 52 16,-1 19-16,-34-36 16,-18 0-16,35-35 15,-36 18-15,-16-36 16,16-35-1,1 0-15,-18-18 0,36-52 16,-18 52-16,17 0 16,-35 1-16,36-36 15,-1 53-15,1 17 16,17 54-16,-18-18 16,36 70-1,0 0-15,-1 36 16,19-18-16,-1 53 15,18-17-15,0-1 0,-18 0 47,1-35-47,-19 36 16,1-36-16,-53-18 16,-18 1-1,-17-1-15,-18 1 16,-1 34-16,-16-34 15,-1 17-15,-17 18 16,-18 17-16,-1-17 16,-16 17-16,-54 18 15,36 0-15,17 0 16,36-18-16,-1 18 16,54 0-16,-18 0 15,-18 0-15,-53 0 16,18 18-16,-52-18 15,16 35-15,-17 1 16,18-1-16,-36-35 16,1 0-16,-1 0 15,1 0-15,-19 0 16,19 0-16,-1 0 16,18 18-16,53-18 15,-17 0-15,69 0 16,19 0-16,35 0 15,17 0-15,18 0 16,36 0-16,-19 0 16,1 0-16,-35 0 15,-54 0-15,-17 0 16,-71 0-16,-52 0 16,-1 0-16,1-53 15,-19 35-15,-52-17 16,71 17-16,-19-35 15,19 36 1,17-19-16,18 19 16,35-36-16,52 53 0,54-18 15,-18 18 1,71 0-16,-35 0 16,17-18-16,17 18 15,1 0-15,-35 0 16,34 0-16,-70-35 15,-17 17-15,-36-52 0,-17 35 16,-18-71-16,-18 35 16,36-17-16,-54 0 15,54 17 1,17 1-16,1 17 16,69 35-16,19 1 15,-1-1-15,36 0 16,17 18-1,1 0-15,-54 0 32,18-17-32,-35 17 0,0-18 15,0-17 1,-18 17-16,35 18 16,-17 0-16,35 0 15,0 0-15,-17 0 16,34 0-16,-17 0 15,1 0-15,34 0 16,-17 0-16,-1 0 16,19 0-1,-1 0-15,0 0 16,-17 0 0,0 0-16,-36 0 15,-17 0-15,-35 35 16,-36-35-16,18 0 15,-18 0-15,53 0 16,-17 0-16,35 0 16,52 0-16,19 0 15,-1 0 220,0 0-235,-17 0 15,-35 0-15,-1 0 16,-17 0 0,-36-35-16,-34 17 15,16 1-15,-69 17 16,34-18-16,1 18 15,53 0-15,52-17 16,53 17-16</inkml:trace>
  <inkml:trace contextRef="#ctx0" brushRef="#br0" timeOffset="12544.25">4921 4392 0,'-17'0'47,"17"53"-47,-18 0 15,18-18-15,-18 36 16,1-1-16,-1 1 16,0 17-1,-35 53-15,18-17 16,-35 34-16,17 54 16,-35 0-16,17-36 0,0 36 15,1-1-15,-1 19 16,18-54-16,18 36 15,-18-36-15,36-17 16,-1-71 0,0-17-16,18-1 15,0-17-15,0-18 16,0 36-16,0 0 16,0-19-16,0 72 15,0-36-15,18 36 16,52 17-16,1 35 0,0 18 15,-36-53 1,18 18-16,-18-53 16,-17-36-16,-18-17 0,17 18 15,19-1 1,-19 36-16,1-18 16,0-17-16,17 35 15,-18-18-15,36 71 16,-35-18-16,0 18 15,-1 17-15,36 18 16,-35-53-16,17 18 16,-17-36-16,-1 18 15,-17 18-15,18-18 16,-18 18-16,0-18 16,0-17-16,0-1 15,0 18-15,0-17 16,-18 34-16,-35-34 15,18 35-15,-18-36 16,36 1-16,-1-54 16,18 1-16,0-18 15,0 17-15,0 18 16,0 1-16,-18 34 16,18 71-1,-17-141-15,17 18 16,0-1-16,0 18 15,0-17 1,0 17-16,0 18 0,0 17 16,0 1-16,0 35 15,0-54-15,0 19 16,0-54-16,0 19 16,0-19-1,17-17-15,-17 0 16,0 18-16,18-18 0,0-18 15,-1 18-15,1-36 16,0 1-16,-18 0 94,35 35-94,0 17 0,0-35 15,1 1 1,-1-19-16,-35 1 16,18-18-16,-1 0 15,19 0 1,-1 0-16,18 0 16,0-35-16,35 17 15,-18 0-15,54 1 16,35-1-16,52 0 15,36 18-15,88 0 16,-17 0-16,35 0 16,-36 0-16,1 0 15,-19 0-15,-104 0 16,-1 0-16,-89 0 16,-34 0-16,-18 0 15,-36 0 48,1 0-48,17 0-15,18 0 16,36 0-16,34 0 16,18 0-16,35-35 15,1 35-15,35-17 16,-1 17-1,1-18-15,-18 18 0,53 0 16,-18 0-16,-35 0 16,18-35-1,0-1-15,-1 1 0,1 17 16,0-34-16,-1 34 16,-17 0-16,18 18 15,0-35-15,17 35 16,0 0-1,18 0-15,18 0 16,17 0-16,35 0 16,54 0-16,-54 0 15,1 0-15,-18-18 0,-18 18 16,-18-17-16,36 17 16,-35-36-16,-36 36 15,36 0 1,-36 0-16,0 0 15,36 0-15,-18 0 16,0 0-16,17 0 16,1 0-16,0 18 15,-18-18-15,-18 0 0,-53 0 16,36 0 0,335 0-1,-371 0 1,89 0-16,-1 0 15,36 18-15,-18-18 16,89 0-16,-89 0 16,36 0-16,-19-36 15,37-16-15,-54 34 16,-35 18-16,-53 0 16,17-18-16,-52-17 15,-35 35-15,-19 0 16,54 0-16,-35-18 15,-1 18-15,-70 0 16,35-17-16,-17-1 16,17 18-16,18-18 15,-18 18-15,-17-17 16,-18-1-16,-1 18 16,-16-18-16,-1 18 15,0 0 1,18-17-16,0-1 0,18-17 15,-18 17-15,-18-17 16,18 0-16,0-1 16,0 1-16,-18-35 15,18-1-15,-18 1 16,-17-36-16,-1 53 16,1-53-1,0 18-15,-1-18 0,19 18 16,-1-18-1,-35-18-15,17 1 0,-17 17 16,0-53-16,0 36 16,0-71-16,0-18 15,0 36-15,0-36 16,0 36 0,0-1-16,0-17 15,-35 36-15,18-19 16,-1 18-16,0 18 15,18 18-15,-17-1 0,17 1 16,0-18-16,-36-53 16,36 17-16,0 1 15,-17 0-15,-1-1 16,-17-34 0,35 34-16,-18 54 15,1-1-15,17 1 16,-18-18-16,0 17 15,18 1-15,-17-1 16,-19-35-16,1 36 16,17 0-16,1-1 15,-19 1-15,19-1 16,17-17-16,-18 18 16,18-36-16,-17-18 15,-19-34-15,19-1 16,-1 36-16,0-1 15,-35 19-15,36 16 16,-1-16-16,-35-1 16,36 71-16,-1-18 15,0 18-15,1 17 16,-19 1-16,19-1 16,-18 0-16,-36-34 15,36 34-15,-1 1 16,1-1-16,0 0 15,0-17-15,-1 18 16,1 34-16,0-34 16,-1-18-1,19 52-15,-18-17 0,-1 1 16,19 16-16,-19 19 16,-17-1-16,18-17 15,18 35-15,-36-18 16,17 18-16,19-18 15,-19 18-15,1 0 16,0 0-16,-36-17 16,-17 17-1,-35 0-15,-18 0 16,-36 0-16,-35 0 0,1 0 16,-1 0-1,18 35-15,-18-17 0,1-1 16,-1 19-16,0-19 15,18 1 1,-53 17-16,36-35 16,-36 0-16,0 0 0,18 18 15,-36-18 1,36 0-16,17 0 0,-17 0 16,52 0-1,-34 0-15,34 0 16,36 0-16,-18 0 15,36 0-15,35 0 16,35 0-16,-18 0 16,-17 0-16,0 0 15,-18 17-15,-17-17 16,-1 18-16,-17-18 0,-35 35 16,-36-35-1,18 0-15,-71 0 16,1 0-16,-1 0 15,1 18-15,-1-18 16,0 0-16,36 0 16,-18 0-16,-17 0 15,34 0-15,-34 0 16,-1 0-16,1-35 16,34 17-16,19 18 15,34-18-15,18-17 16,18 35-16,0 0 15,-18-17 1,18 17-16,-53-18 0,0 18 16,0-18-16,0 18 15,-17 0-15,-19-35 16,19 35-16,-1 0 16,18-18-16,-18 1 15,1-19-15,-1 36 16,36-17-16,-1-1 15,1-17-15,17 17 16,-17 18-16,52-17 16,1 17-16,34 0 15,1 0-15,18-18 16,-18 0-16,17 18 16,-17 0-16,-36-17 15,1 17-15,-1 0 16,19 0-1,-19 0-15,1-18 16,34 18-16,19 0 16,-18 0-16,17 0 15,1 0-15,17 0 0,-36 0 16,19 0-16,-1 0 16,1 0-16,-18 18 15,17-18-15,18 0 16,-70 0-1,17 0-15,-53 0 16,-35 0-16,-18 0 16,-17 0-16,17 0 15,36 17-15,17-17 16,36 18-16,87-18 16,-16 0-16,52 18 0,-18-18 187,0 17-171,-52 18-16,-1 1 15,1-19-15,17 1 16,0-18-16,17 0 16,1 18-16,0-18 15,17 0 157,1 17-156,-1 19-16,-17-36 0,-18 17 15,35 1 1,1 0-16,-1-18 16,0 0-16,18 17 15,-17-17-15,-1 0 16,-17 18-16,-1-18 15,1 17 1,0 1-16,0 17 16,-1-17-16,19-18 15</inkml:trace>
  <inkml:trace contextRef="#ctx0" brushRef="#br0" timeOffset="29183.58">5221 6350 0,'53'0'281,"88"0"-281,36 0 0,-1 0 16,18 0-1,53 0-15,-18 0 16,0 35-16,54-17 15,-54-18-15,0 18 16,-17 17-16,17-18 16,-17-17-16,17 0 15,-52 0-15,34 0 16,-34 0-16,-19 0 16,-34 0-16,-18 0 15,-36 0-15,-17 0 16,-35 0-16,17-17 15,0 17-15,1 0 16,-1 0-16,18 0 16,-18-18-16,36 18 15,-1 0-15,18 0 16,36 0-16,-18 0 16,53 0-16,-18 0 15,17 0-15,-16 0 16,-1 0-16,17 0 15,-34 0 1,-18 0-16,17 0 0,1 0 16,-1 0-16,-35 0 15,36 0 1,-18 0-16,17 0 16,1 0-16,17 0 15,-18 0-15,124-17 16,-123 17-16,-19 0 15,1 0-15,-18 0 16,36 0-16,-18 0 16,0 0-1,-1 0-15,19 0 16,52-18-16,-17 18 16,-18 0-16,18 0 0,-18 0 15,0 0-15,18 0 16,17 0-1,1 0-15,34 0 0,-17 0 16,-17 0-16,34 0 16,1 18-1,-36-18-15,1 0 16,-1 0-16,-35 0 16,-17 0-16,-1 0 15,-35 0-15,1 0 16,-1 0-16,-18 0 15,142 17 1,-71-17-16,18 35 16,-18-35-16,35 0 15,1 0-15,-1 0 16,-17-17-16,-18 17 16,-53 0-16,0 0 15,-17 0-15,-18 0 16,17 0-16,-17 0 15,18 0-15,17 0 16,0 0-16,1 0 16,34 0-16,0 0 15,1 0-15,-36 0 16,-17-18-16,-36 18 16,0 0-16,-17 0 15,0 0-15,-1 0 16,18 0-16,-17 0 15,17 0-15,-17 0 16,35 0-16,-18 0 16,-17 0-16,17-17 15,-17 17-15,-1 0 16,1 0 0,0 0-16,-1 0 15,19 0-15,-36-18 16,35 18-16,-18 0 0,1 0 15,17 0-15,-17 0 16,0 0 0,-1 0-1,36 0 1,-17 0 0,34 0-16,1 0 15,17 0 1,-35 0-16,17 0 0,-34 0 15,34 0-15,1 0 16,-18 0-16,0 0 16,-1 0-16,-34 0 31,0 0-15</inkml:trace>
  <inkml:trace contextRef="#ctx0" brushRef="#br0" timeOffset="32651.72">5980 7108 0,'17'0'125,"18"-17"-125,36-1 16,0 1-16,-1 17 15,18 0-15,36-18 16,-1 18-16,54 0 16,17 0-16,17 0 15,-34 0-15,34-18 16,-17 18-16,18-35 16,17 35-16,18-18 15,-35 1-15,53-19 16,-54 19-1,19 17-15,-36 0 16,53-18-16,-71 18 16,36 0-16,-36 0 15,18 0-15,-18 0 0,18 0 16,-17 18-16,-36-18 16,35 35-16,18-17 15,-53-18 1,18 17-16,18 1 15,-1-18-15,0 35 16,36-35-16,-18 0 16,53 18-16,-18-18 0,-17 0 15,-36 18 1,1-18-16,-54 0 16,-35 0-16,-17 0 0,-18 0 15,0 0 1,0 0-16,-36 0 15,19 0-15,-1 0 16,-17 0-16,-1 0 16,19 0-16,16 0 15,19 0-15,-18 0 16,53-18-16,0 18 16,17 0-16,1 0 15,17-18-15,-36 18 16,1 0-16,-35 0 15,-18 0-15,-36 0 16,19 0 0,-19 0-1,1-17 1,17 17-16,18 0 16,0 0-1,-18 0-15,18 0 16,18 0-16,-1-18 15,-17 18-15,18 0 16,-1-18 0,1 18-16,-36 0 0,-17 0 15,0 0-15,-1 0 47,1 0-47,-1 0 16,1 0-16,17 0 15,1 0-15,-1 0 16,0 0 0,-17 0-16,-1 0 15</inkml:trace>
  <inkml:trace contextRef="#ctx0" brushRef="#br0" timeOffset="40499.5">15699 8502 0,'53'0'15,"70"0"1,89 0-16,88 35 16,987 18-1,-758-53 1,-35 0-16,-18 0 16,-105 0-16,-107 0 15,442 0-15,-530 0 16,-52 0-16,-106 0 15,17 0 17,0 0-32,89 0 15,-19 0-15,54 0 16,53 0-16,17 0 16,-17 0-16,17 0 15,-35 0-15,18 0 16,-53 0-16,-54 0 15,-34 0-15,-53 0 16,17-18 47,35 18-48,-17 0-15,53-17 16,282 17-1,-264-18 1,-19 18 0,1 0-16,-70 0 15,17 0-15,-36 0 16,1 0-16,-1 0 78,1-17-78,0 17 16,-1 0-16,1 0 15,17 0-15,18 0 16,-18 0-16,18 0 16,0-18-16,-17 18 15,-19 0-15,1 0 16,-18-18 109,17-17-125,-17 17 15,0-35-15,18 18 16,-18 0 0,0 17-16,0 1 15,0-1 1,0 0-16,0-17 16,0 0-16,-35 17 15,17-17-15,1 17 16,17 1-16,0-1 15,0 0-15,0 1 16,-18 17 0,0 0-1,18-18 1,-17 18 0,17-18-1,-36 18-15,19-17 0,-1 17 16,0-18-1,1 18 1,-18-18 0,-18 1-1,17 17-15,-17-18 16,-17 1-16,-18-1 16,-53-35-16,17 35 15,-17 1-15,-35-19 16,-18 1-16,0 35 0,17 0 15,-35-17-15,1 17 16,17 0 0,-18-36-16,0 36 15,1-17-15,17 17 16,-18-18-16,0 18 16,36-35-16,0 17 15,17 0-15,35 18 16,1-17-16,35 17 15,35 0-15,18 0 16,17 0-16,0 0 16,1 0-1,-19 0-15,-17 0 16,-17 17 0,-36 1-16,-35 0 15,-18-1-15,18 1 16,-71-18-16,36 0 15,-36 0-15,18 0 16,-17 0-16,-1 0 16,36 0-16,35 0 15,17 0-15,36 18 16,-18-18-16,53 17 16,-17 1-16,17-18 15,17 18-15,1-18 16,0 17-1,17-17-15,1 18 16,-19-1-16,1-17 16,-18 18-16,0-18 15,0 0-15,-35 0 16,17 0-16,1 18 16,-1-18-16,18 0 15,-17 17-15,17-17 16,0 0-1,-18 18-15,-34 0 16,52-18-16,-88 35 16,17-17-16,1-1 0,-89 36 15,36-53-15,-18 35 16,52-17-16,54-18 16,18 18-16,34-18 15,19 0-15,-1 17 63,-17 19-48,-18-1 1,18 53-16,17-53 16,0 18-16,18-17 15,-17-1-15,17-18 16,0 1-1,35 0 48,36 17-63,34 0 16,-16 18-16,34-35 15,-17 17-15,17-17 16,-34-1-16,16 1 15,-34 0-15,17 17 16,-35-35-16,-18 0 16,18 0-16,-17 0 15,-19 0-15,19 0 16,16 0-16,-34-18 16,35 18-16,-18-17 15,-17 17-15,17-18 16,18 18-16,-35-18 15,17 18-15,0 0 16</inkml:trace>
  <inkml:trace contextRef="#ctx0" brushRef="#br0" timeOffset="44779.91">13635 9349 0,'53'0'219,"70"0"-219,18-36 15,-17 36-15,35-17 16,17 17-16,-35-18 16,-17 18-16,-1 0 15,-70 0-15,17 0 16,-17-18-16,0 18 16,-35 0-16,17 0 15,18 0-15,-35 0 16,17 0-16,-17 0 15,17 0-15,0 0 16,1 0-16,-1 0 16,-18 0-16,1 0 15,0 0-15,-1 0 16,1 0 0,17 0-16,1 0 15,-1 18-15,18 0 16,0-1-16,-36-17 15,19 0-15,-1 18 16,-17-18-16,-1 0 16,1 18-16,-1-18 15,19 0-15,-19 0 16,36 0-16,0 0 16,-18 0-16,36 0 15,0 0-15,-1 0 16,18 0-16,1 0 15,-19 0-15,-17 0 16,0-18 0,17 18-16,1 0 15,17 0-15,0-18 0,36 18 16,-1 0-16,-17 0 16,18 0-16,-1 0 15,18 0-15,-17 0 16,-1 0-16,-35 0 15,-35 0 1,0 0-16,-18 0 16,1 18-1,-1-18 1,0 18-16,36-1 16,-1 1-16,36 17 15,-35-17-15,17 35 16,18-36-16,17 19 0,-34-19 15,16 36-15,-52-53 16,-17 0 0,16 0-16,-16 0 15,-1 0-15,18 0 16,0 0-16,-36 0 16,54 0-16,-18 0 15,-18 0-15,36 0 16,-18 0-16,17-17 15,-17-1-15,0 18 16,53-35 0,-53 17-16,0 0 15,0 1-15,0-1 16,0 0-16,-1 1 16,1-1-16,18-17 15,35 17-15,-71 18 16,36-17-16,-19 17 15,19 0-15,-18 0 16,0 0-16,0 0 16,-36 0-16,19 0 15,-19 0-15,1 0 16,17 0-16,-17 0 16,17 0-16,0 17 15,54 19 1,-19-1-16,54 18 0,-1-36 15,36 19-15,0-1 16,17-17-16,-35-1 16,18-17-16,-18 0 15,-18 0-15,-34 0 16,-1 0 0,-18 0-16,19 0 15,-36-17-15,17-1 0,1 18 16,-18-18-1,88 1-15,-18-1 0,18 0 16,36-17-16,17 17 16,-18 1-16,-35-1 15,18-17-15,-36 17 16,-34 18 0,-36-17-16,-36 17 15</inkml:trace>
  <inkml:trace contextRef="#ctx0" brushRef="#br0" timeOffset="49371.93">5821 10266 0,'17'0'94,"19"-18"-79,17 1-15,52 17 16,37 0-16,-1 0 15,106 0-15,-18 0 16,71 0-16,-18 17 16,18 18-16,0-17 15,-36 17-15,1-17 16,-71 0-16,18-18 16,-36 0-16,-88 0 15,0 0-15,-17 0 16,0 0-16,-19-18 15,-34 18-15,17-18 16,18 18-16,-35 0 16,17 0-16,18-17 15,-18 17-15,36-18 16,-1 18-16,1-18 16,17 1-16,18-1 15,18-17-15,-1 17 16,18-17-16,18 17 15,-36-17-15,36 17 16,-18-17-16,-17 35 16,34-53-16,-34 36 15,-54-1-15,19 0 16,-19 18-16,-17 0 16,-18 0-16,-17 0 15,17 0-15,-17 0 16,0 0-1,17 0 1,-17 0-16,17 0 16,0 0-16,0 0 15,36 0 1,-1 18-16,19 0 16,16-18-16,37 0 15,16 17-15,-17-17 16,18 18-16,18-18 0,-36 0 15,17 18 1,-16-18-16,-19 0 0,18 0 16,-17 0-1,17 0-15,-18 0 16,-17 0-16,-18 0 16,-35 0-16,0-18 15,18 18-15,17-18 16,-18 18-16,19-17 15,-19-1-15,18 18 16,18-18-16,-53 18 16,0 0-16,18 0 15,-19 0-15,-16 0 16,-1 0-16,-17 0 16,17 0-16,-17 0 15,17 0-15,-18 0 16,1 0-16,17 0 15,-17 0-15,0 0 32,-1 0-17,1 0 1,0 0-16,-1 18 16,1-18-1,0 0-15,-1 18 0,18-18 16,1 0-16,-19 0 15,1 0-15,-18 17 16,18-17-16,-18-17 125,0-72-109,0 72-1,0-1-15,0 0 16,0 1 0,0-1-16,-18-17 15,0 17-15,1 18 0,-19-17 16,19-1-1,-1 0-15,1 18 0,-1 0 16,-17 0 0,17 0-16,-35 0 15,-18 0 1,-17 0-16,-35-17 16,-18 17-16,-18 0 15,18 0-15,-36 0 16,1-36-16,0 36 15,17 0-15,35-17 16,19 17-16,34 0 16,18 0-16,0 0 15,36 0-15,-19 0 16,36-18-16,-17 18 16,-19 0-16,19 0 15,-36-17 1,18-1-16,-36-17 15,0 17-15,1-17 16,-36-1-16,18 19 16,-53-36-16,17 18 15,1 17-15,-18-17 16,0-1-16,17 19 16,1-1-16,34 18 15,19-18-15,17 18 16,18 0-16,-18 0 15,35 0-15,1 0 16,-1 0 0,-17 0-16,17 0 15,-17 0-15,-1 0 16,-34 0-16,17 0 16,-18 0-16,-34 18 15,16-18-15,1 18 16,-18-1-16,18 1 15,0 0-15,17-1 16,18 1 0,1 0-16,34-18 0,0 0 15,1 17 142,-19-17-157,-52 53 0,-18 0 15,-35 18 1,18-18-16,-1-1 15,54-16-15,-18-1 16,70-17-16,-17-1 16,17-17-16,0 0 15,1 0 17,17 18-17,-36-18 1,1 18-16,-35-1 15,-177 1 1,141-18 0,-18 0-16,1 0 15,35 0-15,17 0 16,1 0-16,17 0 16,17-18-16,-17 1 15,36 17-15,-1-18 16,1 18-16,-1 0 15,0-18 1,1 1 15,-19-1-15,-17 0-16,36-17 16,-54 0-16,-35 17 15,1-17-15,-19-18 16,1 35-16,-1-17 15,1 17-15,34-17 16,-16 18-16,34 17 16,-17 0-1,35 0-15,0 0 0,-18 0 16,19 0-16,-19 0 16,0 0-16,-17 0 15,0 0-15,0 0 16,0 0-1,35-18-15,-53 18 16,0 0-16,-17-18 0,34 18 16,37 0-16,-19-17 15,0 17 1,18 0-16,18 0 0,0 0 16,-18 0-16,35 0 15,-17 0 1,17 0-16,-17 0 15,18 0-15,-1 0 16,-17 0 0,17 0-16,0 0 15,-17 0-15,17 17 16,-52 1-16,35 0 0,-36-1 16,53-17-1,-17 18-15,0-18 16,17 0-16,-17 0 15,17 17-15,1 1 16,-1 0-16,-17-18 16,17 17-16,0-17 15,1 0-15,17 18 16,-18 0-16,1-18 16,-1 17-16,18 1 15,0 0 1,0-1-1,-18 1 1,18 17 0,0-17-16,0-1 15,0 1-15,0 0 16,0-1 62,0 1-62,18 0-1,0 17-15,-18-18 0,17 1 16,1 0-16,-18-1 16,17 1 93,1-18-109,-18 35 16,18-35-16,-18 18 15,17 0 16,1-18-31,-18 17 16,18-17 0,17 0-16,-17 18 15,34-18-15,19 18 0,0-1 16,17 18 0,18 1-16,-53-19 0,-18 1 15,0 17 1,0-17-16,-17-18 15,0 0 95,17 0-110,-17 0 31,-1 0-15</inkml:trace>
  <inkml:trace contextRef="#ctx0" brushRef="#br0" timeOffset="69211.74">5592 11765 0,'17'0'47,"1"-35"-31,17 35-1,-17-18-15,-1 18 16,19 0-16,-19-17 15,19 17 1,-1 0-16,18 0 16,17 0-16,1-18 15,17 18-15,0 0 16,-17 0-16,17 0 16,0 0-16,0 0 15,36 0-15,-1 0 16,-17 0-16,18 0 15,-1 0-15,18 0 16,18 0 0,-18 0-16,0 0 0,53 0 15,-17-18-15,-1-17 16,-17 17-16,-18 1 16,35-1-1,-17-17-15,17 17 16,1 1-16,-18-1 0,52-17 15,-34 17-15,-1 18 16,-35 0-16,-35 0 16,0 0-16,-36 0 15,1 0-15,-1 0 16,-17 0 0,18 0-16,-18 0 15,0 0-15,0 0 0,17 0 16,1 0-16,-1 18 15,-34-18 1,34 0-16,1 0 0,-36 17 16,36-17-16,-19 0 15,-34 0 1,35 0-16,-18 0 16,1 18-16,16-18 15,-34 0-15,0 0 16,-1 0-16,1 0 15,0 0-15,17 0 16,35 0 0,-34 0-16,17 18 0,-36-18 15,19 0 1,-19 0-16,1 0 16,0 0-16</inkml:trace>
  <inkml:trace contextRef="#ctx0" brushRef="#br0" timeOffset="73950.62">22225 11130 0,'0'35'78,"-18"1"-62,1-19-16,-1 19 15,0-1-15,1-17 16,17 34-16,-35 1 15,17-17-15,0-19 16,1 19-16,17-19 16,-18 1-1,18-1-15,0 1 16,0-53 140,18 17-156,17-17 16,-17 0-16,-1-1 15,1 19-15,-1-19 16,1 19-16,0 17 172,-1 0-156,1 17-1,0 1 1,-1 0-16,1-1 15</inkml:trace>
  <inkml:trace contextRef="#ctx0" brushRef="#br0" timeOffset="75224.14">22454 10407 0,'-53'0'78,"-17"35"-63,-124 53 1,159-52 0,-36-1-16,18 0 15,35-17-15,1 0 16,-1-1-16,0 1 15,1-18 1,34 35 140,19-17-140,-19-1 0,19 1-16,-1 0 0,-17-1 15,17 1 1,-17 0-16,-1-18 15,18 17-15,-17 1 0,0-18 32,17 35 15,71 53-32,-89-52 1,1-36-16,-18 17 15</inkml:trace>
  <inkml:trace contextRef="#ctx0" brushRef="#br0" timeOffset="83774.92">5891 12612 0,'18'0'156,"53"-18"-156,52 1 16,1-1-16,52 0 15,36 18-15,-18 0 16,53 0-16,-53 0 16,53 0-1,-71 0-15,-53 0 16,-70 0-16,18 0 0,-18 0 15,-36 0-15,19 0 16,-19 0-16,19 0 47,122 0-31,-87-17-1,17 17-15,36 0 16,17 0-16,17 0 15,-16 0-15,34-18 16,-17 18-16,17 0 0,-35 0 16,36 0-1,-1 0-15,0 0 16,1 0-16,-1 0 16,18 0-16,-17 0 15,-36 0-15,-18 0 16,1 0-16,-36 0 15,0 0-15,-17 0 16,-36 0-16,35 0 0,1 0 16,-18 0-1,17 0-15,-17 0 16,18 0-16,-18 0 16,17 0-16,1 0 15,17 0-15,0 0 16,0 0-16,1 0 15,34 0-15,1 0 16,87 0 0,-87 0-1,-18 0-15,-18 0 0,18 0 16,-18 0-16,-18 0 16,-34 0-16,-1 0 15,0 0-15,36 0 16,-18 0-16,0 0 15,-18 0-15,18 0 16,17 0-16,-17 0 16,0 0-16,18 0 15,17 0-15,-18 0 16,-34 0-16,34 0 16,1 0-16,-18 0 15,0 0-15,17 0 16,1 0-16,-18 0 15,35 0-15,0 0 16,18 0 0,-18 0-16,-17 0 15,17 0-15,0 0 16,0 0-16,36 0 0,-1 0 16,1 18-1,17-18-15,35 0 16,-35 0-16,36 0 0,17 0 15,-18 0 1,-35 0-16,0 0 16,18 0-16,-35 0 15,17 0-15,-18 0 16,-35 0-16,-17 0 0,17 0 16,-35 0-1,35 0-15,0 0 16,18 0-16,-18 0 15,1 0-15,-1 0 16,35 0-16,-35 0 16,36 0-16,-36 0 15,0 0-15,1 0 16,34 0-16,-52 17 16,17-17-16,0 0 15,0 0-15,18 0 16,-71 0-16,36 0 15,-1 0-15,-52 0 16,53 0-16,-1 0 16,-35 0-16,36 0 15,0 0-15,-1 0 16,-17 0-16,18 0 16,-19 0-16,1 0 15,-17 0-15,-1 0 16,-17 0-16,34 0 15,-16 0-15,-1 0 16,18 0-16,0 0 16,-18 0-16,36 0 15,17 0-15,-18 0 16,19 0-16,-1 0 16,0 0-16,-17 0 15,-1 0 1,-17 0-16,35 0 15,-17 0-15,17 0 0,-17 0 16,-19 0-16,1 0 16,0 0-16,-17 0 15,17 0-15,-1 0 16,1 0 0,-17 0-16,-1 0 15,0 0-15,0 0 0,18 0 16,-35 0-1,35 0-15,0 0 0,-18 0 16,0 0-16,1 0 16,-19 0-1,19 0-15,-19 0 16,19 0 0,-1 0-16,0 0 15,18 0-15,0 0 16,0 0-16,17 0 15,1 0-15,17 0 16,0 0-16,1-17 16,-19 17-16,1 0 15,-36 0-15,0 0 0,-17 0 16,-1-18 46,1 18-46,0 0 0,17 0-16,-17 0 15,-1 0 1,1 0-16,0 0 16,-1 0-16,1 0 15,-1 0-15,1 0 16,0 0-16,35-18 15,-36 18-15,36 0 16,-35 0-16,17 0 16,0 0-16,-35-17 15,18 17-15,0 0 32,-1 0 93,1 0-125,17 0 15,-17-18 1,0 18-16,17 0 15,0 0-15,-17 0 16,17 0-16,-17 0 16,-1 0-16,19 0 15,-19 0 1,1-18 93,-1 18-93,1-17 0,17 17-16,-17-18 15,0 18 16</inkml:trace>
  <inkml:trace contextRef="#ctx0" brushRef="#br0" timeOffset="85355.4">5486 13176 0,'17'0'125,"54"-17"-109,88-1-16,17 18 15,36-35-15,17 17 16,0 18-16,-17 0 15,0 0-15,-36 0 16,-70 0-16,17 0 16,-34 0-16,-37 0 15</inkml:trace>
  <inkml:trace contextRef="#ctx0" brushRef="#br0" timeOffset="88188.92">7779 13264 0,'0'53'125,"0"0"-110,0-35 1,0 35-16,0-36 16,0 1-16,0 0 15,0-1-15,0 1 16,0 0 0,0-1-16,0 1 15,17 0-15,-17 17 16,0-18-1,0 1-15,0 17 16,0-17-16,0 53 16,0-18-16,0-1 15,0-16 1,0-19 0,18-17 30,0 0 48,-1 0-78,1 0 46,35 0-46,35 0-16,36 0 16,52 0-16,0 0 15,1-17-15,-1 17 0,-17 0 16,-18 0-16,-18 0 15,-52 0-15,-36 0 16,1 0-16,-19 0 63,18-18-48,-17 18-15,17-18 16,1 1-1,-19 17-15,-17-18 16,18 18 0,0 0-1,17-17 1,-18-1-16,-17 0 16,36-17-16,-19 0 15,1 17-15,0-35 16,-18 18-16,0 17 15,0-17-15,0 0 0,0-1 16,0 1 0,0 17-16,0-17 15,0 0-15,0 17 16,0 1 0,0-1-1,0 0 32,-18 1 31,-53-1-78,-52 0 16,-36-17-16,-52 0 15,-1 17-15,0-17 16,36 0-16,-1 17 16,19 0-16,70 1 15,-1-1-15,54 18 16,17 0 0,1 0 77,-19 0-77,1 0-16,0 0 16,-18 18-16,18 17 15,-1-17-15,1-1 16,0 19-16,17-36 0,18 17 15,-17 1-15,17 17 32,0-17-32,-18-1 31,18 1-31,0 0 31,0-1 0,0 1-31,0 0 16,0-1 0,0 1-16,0 0 15,0-1-15,0 1 16,0-1 0,0 1-16</inkml:trace>
  <inkml:trace contextRef="#ctx0" brushRef="#br0" timeOffset="90544.91">9507 13194 0,'18'0'125,"105"-53"-109,1 0-16,-1 35 15,-34 1-15,34-19 16,-52 19-16,-1-1 15,-35 1-15,18 17 16,-35 0-16,0 0 16,-1 0-16,-17-18 15,36 18-15,16-18 16,-16 1-16,34-19 16,36 19-16,-18-1 15,36 0-15,35 1 16,-36-1-16,18 18 15,-17-17 1,-1 17-16,1-36 0,-36 36 16,18-17-16,-18-1 15,0 0-15,35 1 16,1-1-16,35 0 16,-1-34-16,19 34 15,-18 0-15,-18-35 16,-35 36-1,-36-1-15,1 0 16,-54 18 62,1 0-78,0-17 16,-1 17-16,1 0 15,-1 0 48,19 0-47,-36-18 62,17 18-63,1 0 1,17-18 0,-17 18-1,0 0-15,-1-17 16</inkml:trace>
  <inkml:trace contextRef="#ctx0" brushRef="#br0" timeOffset="91683.47">13529 12312 0,'18'0'32,"-1"0"-32,1 0 15,0 0 1,-1 0-1,1 0 17,17 18-17,-35-1-15,35-17 16,1 18 0,-19-1-16,1 19 15,-18-19 1,0 1-1,0 0 1,0-1 15,-18-17-15,1 0 0,-19 18-1,1 17-15,0 1 16,0-19-16,-1 1 15,1-1-15,17 19 16,1-36-16,-1 17 63</inkml:trace>
  <inkml:trace contextRef="#ctx0" brushRef="#br0" timeOffset="94583.36">5644 14781 0,'0'-17'94,"36"17"-94,34-18 15,177 18 1,-70-18-16,52 18 16,71 0-16,-36-35 15,19 35-15,16-17 16,1-1-16,-17-17 16,-19 17-16,-52 0 15,-1 18-15,-34 0 16,-1 0-16,-35 0 15,-17 0-15,-36 0 16,18 0-16,0 0 16,17 0-16,54 0 15,-19 0-15,19 0 16,-36 0-16,18 0 16,-18 0-16,0 0 15,17 0-15,-16 0 16,16 0-16,-52 0 15,53 0-15,-36 0 16,-17 0-16,53 0 16,-36 0-1,-17 0-15,18 0 0,-18-35 16,-53 35-16,17 0 16,1 0-16,17-18 15,35 18-15,1 0 16,17 0-16,-18 0 15,18 0-15,-17 18 16,-1-18 0,-34 0-16,-19 18 15,-35-18-15,-17 0 16,0 0-16,-1 0 16,1 0-16,0 0 15,-1 0-15,19 0 16,-19 0-16,18 0 15,-17 0 1,17 0-16,1 0 16,-19 0-16,1 0 15,0 0 1,17 0 0,0 0-16,18 0 0,18 0 15,17 0-15,35 0 16,-35 0-1,36 0-15,-1 0 16,-70 0-16,18 0 16,-36 0-16,-17 0 15,-1 0-15,1 0 63,0 0-48,-1 0 1,1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0:46:13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2787 3863 0,'18'0'94,"-1"0"-78,18 0-16,18 0 15,-17 0 1,17 0-16,0 0 15,-18 0-15,35-18 16,-17 18-16,18 0 0,-18 0 16,0 0-1,0 0-15,-18 0 16,18 0-16,-18 0 0,0 0 16,18 0-16,18 0 15,17 0 1,0 0-16,0 0 15,36 0-15,-36 0 16,0 0-16,-17 0 16,-18 0-16,0 0 15,0 0-15,-18 0 16,0 0-16,0 0 16,89 0-1,-89 0 1,36 0-16,17 0 15,0 0-15,0 0 0,-17 0 16,-18 0-16,17 0 16,-17 0-16,18 0 15,-18 0 1,0 0-16,0 0 16,17 0-16,1 0 15,-18 0-15,17 0 16,-17 0-16,0 0 15,17 0-15,-34 0 16,34 0-16,-34 0 16,17 0-16,17 0 15,-17 0-15,18 18 16,-1-18-16,18 0 16,-17 0-16,17 0 15,0 0-15,-17 0 16,52 0-1,-70 0-15,0 0 16,35 0-16,-17 0 16,17 0-16,18 0 15,-53 0-15,35 0 16,-17 0-16,-1 0 16,-17 0-16,35 0 15,-17 0-15,35 18 16,17-1-16,-35 1 15,0-18-15,18 0 16,-53 0-16,-18 0 16,-17 0-16,0 0 15,-1 0-15,1 0 16,0 0 0,17 0-16,-17 0 15,17 0-15,0 0 16,0 0-16,1 0 15,-19 0-15,19 0 16,-19 17-16,19-17 16,16 0-16,19 18 15,17 0-15,71-1 16,-36 1-16,19-18 16,-1 0-1,-18 18-15,-17-18 0,-71 0 16,-17 0-1,0 0 110,17 0-109,-18 0-16,1 0 109,17-18-109</inkml:trace>
  <inkml:trace contextRef="#ctx0" brushRef="#br0" timeOffset="2360.34">30357 3052 0,'17'0'172,"1"-18"-172,-1 18 16,1 0-16,-18-18 15,18 18 1,-1 0 0,1 0-16,17 0 15,18 0 1,-18 0-16,18 0 16,-17 0-16,-19 0 15,1 0 1,0 0-1,-1 0 1,1 0 47,-1 0-48,54 0-15,17 18 16,18-18-16,18 35 15,-19-35-15,19 0 16,-36 0-16,-53 0 16,-17 0-16</inkml:trace>
  <inkml:trace contextRef="#ctx0" brushRef="#br0" timeOffset="12367">10037 4057 0,'35'0'188,"35"0"-188,-34 0 15,34 0-15,1 0 16,-1-18-16,-17 1 15,-35 17-15,35-36 16,-18 19-16,-35-1 16,18 0-16,-1 18 15,1 0 32,0 0-16,-1-17-31,1-1 32,17 18-32,-17-17 15,-1-1-15,36-35 16,-17 0 0,-1 18-16,-17 0 15,-1-1-15,1 36 16,-1-35-1,-17 0 1,18 17 0,0 0-16,-18 1 15,17-1-15,-17-17 16,0 17 0,0 1-1,0-1 1,0 0-16,0 1 0,0-19 15,0 19-15,0-1 16,0 0-16,0 1 16,0-18-16,0 17 15,0-17 1,0 17-16,0 0 16,0-17-1,-17 0-15,-1 17 16,18 1-16,-35-1 172,-53-17-157,70 17-15,0 18 16,1 0 218,-1 0-218,-17 0 0,0 0-16,-1 0 15,1 0-15,17 0 16,-17 0-16,17 0 15,18-18 1,-17 18 0,-1 0-16,0 0 31,1 0-31,-1 0 31,1 0 0,-1 0-15,0 0 0,1 0-1,-1 0 1</inkml:trace>
  <inkml:trace contextRef="#ctx0" brushRef="#br0" timeOffset="49599.48">12453 3933 0,'35'-17'125,"-17"17"-109,0 0-16,17 0 16,-17 0-1,-1 0-15,1 0 16,17 0-16,36 0 15,-36 0 1,106-18 0,-70 18-1,-1 0-15,-17 0 16,-18 0-16,1 0 0,-19 0 94,19 0-79,-19 0 1,1 0-16,-1 0 16,1 0 140,0 0-141,-1 0-15,19 0 0,-19 0 16,1 0 0,0 0-16,-1 0 15,1 0-15,-1 0 16,1 0 0,0 0-1,-1-17 1,1 17-16,0 0 15,-1 0-15,1 0 16,17 0 0,-17 0-1,-1-18 17,19 18-17,-19 0 1,19 0-16,17 0 15,-36 0-15,36 0 16,-18 0-16,1 0 16,-19 0-16,1 0 15,0 0 32,17 0-31,-17 0-16,34 0 15,-16 0-15,-1 0 16,18 0-16,0 0 16,-36 0-16,19 0 15,-19 0-15,-17 18 16,18-18 0,0 0-1,17 0 1,-17 0-16,35 0 15,17 0-15,-17 0 16,0 0-16,0 0 16,-18 17-16,0-17 15,-17 0 1,17 0 0,-17 0-16,17 0 15,36 0-15,-1 18 16,19 17-1,-1-35-15,0 0 0,35 0 16,-34 0-16,-19 0 16,-17 0-16,-18 0 15,1 0-15,-19 0 16,19 0 78,-19 0-79,36 0 1,-35 0 0,17 0-16,-17 0 62,-1 0-62,1 0 16,123 0-1,-88 0-15,-18 0 16,18 0 0,0 0-16,-35 0 0,35 0 15,-36 0-15,1 0 16,0 0-1,-1 0-15,1 0 16,-1 0-16,1 0 16,0 0-16,17 0 15,-17 0-15,17 0 16,-17 0-16,17 0 16,0 0-16,-17 0 0,17 0 15,-17 0 1,17 0-16,0 0 15,-17 0-15,35 0 16,-18 0-16,0 0 0,1 0 16,-1 0-1,18 0-15,-18 0 16,106 0 0,-123 0-1,35 0-15,-18 0 16,-17 0-16,17 0 15,0 0-15,0 0 16,1 0-16,-19 0 16,1 0-16,35 0 15,-35 0-15,17 0 16,-17 0-16,-1 0 16,18 0-16,-17 0 15,17 0 1,-17 0-16,17 0 15,1 0-15,-1 0 16,18 0-16,17 0 16,-52 0-16,35 18 15,-18-18-15,-17 0 16,-1 0-16,1 0 141,17 0-126,18 0-15,-35 0 16,17 0-16,-17 0 15,17 0-15,-17 0 16,-1 0-16,1 0 16,0 0-1,-1 0 1,1 0 0,0 0-1,17 0-15,-18 0 16,19 0-16,-19 0 15,19 0 1,-19 0-16,1 0 16,0 0-1,-1 0 1,36 0-16,-18 0 16,54 0-16,-1 0 15,18 17-15,17-17 16,-35 0-16,-52 0 15,34 0-15,-35 0 16,-17 0 78,0 0-94,-1 0 15,19 0-15,-1 0 16,0 0 0,18 0-16,-18 0 15,-17 0-15,0-17 16,-1 17-16,1 0 16,0 0-16,-1-18 0,1 18 15,-1-18 1,1 18-1,0 0 95,-18-17-95,17 17-15,1 0 16</inkml:trace>
  <inkml:trace contextRef="#ctx0" brushRef="#br0" timeOffset="52997.47">19985 3951 0,'17'0'141,"36"0"-141,-17 0 16,17 0-16,0 0 15,-36 18 1,54-18-16,-18 0 0,-18 0 15,18 0-15,-36 0 16,1 0-16,0 0 16,17 0-16,0 0 15,18 0-15,0 0 16,0 0-16,0 0 16,18 0-16,-19 0 15,-34 0 1,17 0-16,-17 0 15,0 0 1,-1 0-16,19 0 16,34 0-1,-35 0-15,36 0 16,-1 0-16,1 0 0,-18 0 16,-18 0-16,18 0 15,-35 0-15,17 0 16,-17 0-16,-1 0 15,1 0 1,17 0 0,-17 0-1,35 0-15,0 0 16,17-18-16,-34 18 0,16 0 16,1-18-1,-35 18-15,35 0 0,-18 0 16,-17 0 15,0 0-31,-1 0 16,36 0-1,18 0-15,-18 0 16,-1 0-16,1 0 16,18 0-16,-36 0 15,18 0-15,-35 0 0,-1 0 31,1 0-31,0 0 16,-1 0 0,19 0-16,17 0 15,-18 0 1,0 0-16,0 0 16,36 0-16,-53 0 15,-1 0-15,1 0 0,-1 0 47,19 0-47,17 0 16,0 0-1,-18 0-15,18 0 16,-18 0-16,0 0 16,-17 0-1,-18 18 1,18-18-16,-1 0 15,1 0-15,0 0 16,17 18-16,18-1 16,-36 1-16,36 0 15,-35-1-15,0-17 16,17 0-16,-18 0 16,19 0-1,-19 0-15,1 0 16,0 0-16,-1 0 15,1 0-15,0 0 16,-1 0-16,1 0 16,-1 0-16,1 0 15,17 0-15,-17 0 16,0 0 0,-1 0-16,1 0 15,0 0 1,-1 0 15,19 0-15,-1 0-1,0 0-15,0 0 16,1 0 0,-19 0-16,1 0 62,0 0-46,-1 0-1,-17-17 1</inkml:trace>
  <inkml:trace contextRef="#ctx0" brushRef="#br0" timeOffset="56205.8">2611 4815 0,'35'0'93,"0"0"-93,89 0 16,-1 0-16,53 0 16,1 0-16,17 0 15,53 0-15,-18 0 16,-35 0-16,-35 0 15,-71 0-15,-53 0 16,18 0-16,0 0 16,-35 0-16,52 0 47,36 0-32,53 0-15,35 18 16,53-18-16,-18 35 15,36-35-15,-1 18 16,1-18-16,-53 0 16,-89 0-16,-35 0 15,-35-18-15,-35 18 32,0 0 30,-1 0-46,18 0-16,36 0 15,17 0-15,0 0 16,36 0-16,-18 0 16,17 0-1,-35 0-15,1 0 16,-19 0-16,-17-17 0,-35 17 15,17 0 1,-17 0 47,-1 0-63,1 0 15,-1 0-15</inkml:trace>
  <inkml:trace contextRef="#ctx0" brushRef="#br0" timeOffset="93757.93">19844 7391 0,'17'0'0,"1"0"0,35 35 15,0 18-15,-36 0 16,1-36-16,-18 1 15,18 17-15,-18-17 16,17 17-16,-17 1 16,0-19-16,0 18 15,0-17-15,0 17 16,0 18-16,0-17 16,0 34-16,0 1 15,-17-1-15,17-17 16,0 18-16,-18-1 15,18-17-15,-18-18 16,18 1-16,0-19 16,-17-17 31</inkml:trace>
  <inkml:trace contextRef="#ctx0" brushRef="#br0" timeOffset="94921.29">20073 7391 0,'71'0'156,"52"53"-156,-17-18 16,-36 0-16,-17 0 15,0-17-15,-35 0 32,0-18-17,-1 0 32,-17 17-16,18 1-31,-18 0 16,0-1-16,0 1 16,0 0 15,0-1-15,-53 18-16,18-17 15,-18 17-15,35 1 16,-17-1-16,17-35 15,18 18 48,-17-18 15,-19 17-78,-34 1 16,-18 17-16,17-17 15,18-1-15,0 1 16,88-18 93,89-18-109</inkml:trace>
  <inkml:trace contextRef="#ctx0" brushRef="#br0" timeOffset="95703.44">21572 7250 0,'-17'0'0,"-19"0"0,19 35 15,-71 18-15,17-18 16,0 53-16,-34-35 15,-1 35-15,18-17 16,35 17 0,35-53-16,18 36 15,0-18-15,0 17 0,0-52 16,0 53 0,0-36-16,0 0 0,0 18 15,0 18-15,0-36 16,0 35-1,18-17-15,-1-17 0,19 34 16,-1-35 0,0 36-16,-17-36 15,-1 1-15,-17-19 16,18 1 0,0 0-1,17-1 1,0 1-1,18-18 64</inkml:trace>
  <inkml:trace contextRef="#ctx0" brushRef="#br0" timeOffset="96542.29">22542 7426 0,'-17'18'31,"-18"35"-15,17-18-16,-17 0 15,-1 0-15,36 18 16,-35 0-16,0 0 16,17-35-16,-17 17 15,0 0-15,17 18 16,0-35-16,1 17 16,-1-17-16,0-1 15,18 1-15,-17 0 16,-1-1-16,1 19 15,-1 17 1,0-18-16,-17-18 0,0 19 16,-1 17-1,-17-18-15,53-17 0,-35-1 16,35 1-16,-17-18 16</inkml:trace>
  <inkml:trace contextRef="#ctx0" brushRef="#br0" timeOffset="97353.92">22719 7497 0,'18'70'47,"-18"1"-32,0-1-15,0-35 16,0 36-16,17 0 15,-17-19-15,0 1 16,0-17-16,0-19 16,0 19-16,0-19 15,0 1-15,0 17 16,0-17-16,0 52 16,0-34-16,18 17 15,-18-18-15,0-18 16,0 1-16,0 17 15,0-17-15,0 0 16,0-1-16,0 1 16</inkml:trace>
  <inkml:trace contextRef="#ctx0" brushRef="#br0" timeOffset="98059.2">22119 7990 0,'18'0'62,"-1"0"-46,19 0 0,-1 0-16,-17 0 15,17 0 1,0 0 0,0 0-16,1 0 15,-19 0-15,1 0 0,35 0 16,0 0-16,-36 0 203</inkml:trace>
  <inkml:trace contextRef="#ctx0" brushRef="#br0" timeOffset="98781.64">23407 7302 0,'17'0'16,"1"36"0,0-19-16,-18 19 15,35 105 1,-17-53-16,-18 35 16,35 1-16,-35-1 15,0-17-15,0-53 16,0 0-16,0-18 15,0 1-15,0-19 16,0 1-16,0 17 16,0-17-16,0 35 15,0-18-15,0-17 16,0-1-16,0-52 94,0-18-94</inkml:trace>
  <inkml:trace contextRef="#ctx0" brushRef="#br0" timeOffset="101045.44">23495 7391 0,'18'0'31,"70"0"-15,35 0-16,1 0 15,17 0-15,-18 0 16,-34 0-16,-19 0 15,1 0-15,-54 0 16,1 0 31,0 17-31,-1-17-1,-17 36-15,0-19 16,0 1-16,0 17 15,-17 0-15,-1-17 16,0 0 0,1-18-16,-1 17 15,18 1 1,-35 0-16,-18 17 16,-18 18-16,-35 17 15,-17-34-15,-1 34 16,54-35-16,17-17 15,18 0-15,35-1 16,-18-17-16,0 0 141,1 0-126,17 18 1,17-18 109,36 0-125,-17 0 0,34 0 16,18 0-16,36 0 15,-36 0-15,-17 0 16,-36 0-16,-17 0 15,-18 18 32,0-1-31,17-17 0,-17 18-1,0 0-15,0 17 16,0-17-1,0 52-15,0-17 16,-35 0 0,17-35-16,1-1 15,17 18-15,-18-35 63,-35 0-63,35 36 15,-87-1 1,87-17 0,0-18-16,1 0 359,-1 0-234,0 0-125,-35 17 16,1-17-16,34 0 15,-17 0-15,17 0 63,0 0-32,1 0 125,17-35-31</inkml:trace>
  <inkml:trace contextRef="#ctx0" brushRef="#br0" timeOffset="102277.66">24624 6756 0,'18'35'0,"52"124"16,-52-89-16,-1-34 16,1 16-16,-18-16 31,0-19-31,18 1 16,-1 17-16,19 18 15,-19-18-15,1 18 0,-1 0 16,1 18-16,-18-18 15,0 0-15,0 17 16,0 1 0,0-36-16,0 18 15,0-35-15,0-1 0,18 1 16,-18 0-16,17 17 16,-17 0-16,0 0 15,18-17-15,-18 17 16,0-17-1,0 17-15,0-17 16,0 35-16,0-18 16,-18 18-16,1-18 15,-1 18-15,0 0 16,1 0-16,17-35 16,0-1-16,-18 1 0,18 17 15,0-17 1,-17-1-1,-1 1-15,-17 0 16,17 17-16,-35 0 16,0-17-16,0 0 15,0-1-15,18 1 16,0 17-16,17-35 16,18 18-16,-18-18 15,1 0 16,-1 0-31,1 17 16,-19-17-16,36 18 16,-35 0-16,17-18 0</inkml:trace>
  <inkml:trace contextRef="#ctx0" brushRef="#br0" timeOffset="109421.72">19914 8925 0,'18'0'47,"88"0"-32,70 0-15,-17 0 16,35 0-16,-18 0 16,-17 0-16,17 0 15,-34 0-15,-19 0 16,-35 0-16,-17 0 16,-18 0-16,-36 0 15,1 0-15,0 0 16,-1 0 15,19 0-15,-1 0-16,53 0 15,35 0-15,1 0 16,88 0-16,-18 0 16,17 0-16,54 0 15,-36 0-15,18-17 16,-18 17-1,-17-18-15,-18 18 0,-35 0 16,-18 0-16,-18-18 16,-34 18-16,-19 0 15,-17 0-15,0 0 16,35 0-16,18 0 16,0 0-16,0 0 15,-18 0-15,0 0 16,-35 0-1,-18 0-15,1 0 16,-19 0-16,1 0 31,0 0-31,-1 0 16</inkml:trace>
  <inkml:trace contextRef="#ctx0" brushRef="#br0" timeOffset="110521.77">21784 9437 0,'18'35'63,"-18"0"-63,0 18 0,0 0 15,0-18 1,0 18-16,0 36 16,0-37-16,0 1 0,0 0 15,0 18-15,0-36 16,0 18-16,0 0 16,0-18-16,0 18 15,0-18-15,0 1 16,0 17-1,0-18-15,0 0 16,0 18-16,0-35 0,0-1 16</inkml:trace>
  <inkml:trace contextRef="#ctx0" brushRef="#br0" timeOffset="111593.17">21890 9349 0,'53'0'31,"35"0"-15,-35 0-16,17 0 15,-34 0-15,-19 0 16,1 0 0,0 0-1,-18 17-15,17 19 16,1-36-16,0 35 16,-1-18-16,-17 1 31,18 0-31,-1 17 15,1 18-15,0-18 16,-18-17 0,0-1-16,0 1 0,17-18 15,-17 18 17,0 17-17,0 0-15,0 1 16,0 16-16,-35-16 15,17-36-15,-17 17 16,0 1-16,17 0 16,1-18-1,-1 0-15,0 17 32,-17-17-32,0 0 15,17 18 1,-17 17 31,17-35-47,18 18 15,-17 0-15,-1-18 16,18 17-16,0 1 0,-18-18 62,1 0-46,-1 0 47</inkml:trace>
  <inkml:trace contextRef="#ctx0" brushRef="#br0" timeOffset="112187.32">23036 9490 0,'18'0'16,"0"0"0,17 88 15,-17-35-31,-18-18 0,0 36 15,0-18-15,0-1 16,0 19-16,0 0 16,0-18-16,0-36 15,-18 18-15,18-17 16,-18 0-16,18-1 16,0 1-1,-35-18 79,0-53-94</inkml:trace>
  <inkml:trace contextRef="#ctx0" brushRef="#br0" timeOffset="113606.28">23424 9454 0,'0'-17'16,"18"17"77,0 35-93,17 18 16,-17-18-16,-1 1 16,1 34-1,0 1-15,-1-36 16,-17 0-16,0 0 16,0-17-16,-35-18 46,0 18-30,-18-1-16,0 1 16,0 0-1,35-18-15,1 0 16,-1 17-16,0-17 78,1 0-78,-1 0 16,53 36 109,36-19-110,52 36 1,-123-35 0,18-18-16,0 0 15,-1 17 79,19 1-94,-19 17 16,1-17-16,-1 0 15,-17 17-15,0-17 16,0-1-16,0 1 15,-17-18 32,-1 17-47,1 1 16,-1-18-16,0 0 16,1 18-16,-1-18 15,0 0-15,1 0 16,17 17 15,-18-17-15,0 0-16,1 0 15,-1 0-15,1 0 32,-19-17-17,-17-1-15,18-17 16,-36 0-16,19 17 15,16-17-15,19 35 32,17-18-32</inkml:trace>
  <inkml:trace contextRef="#ctx0" brushRef="#br0" timeOffset="114402.29">22666 9313 0,'18'36'31,"17"34"-31,-35 1 16,0-1-16,0-34 0,18 34 16,-1 18-16,-17-17 15,18-1 1,-1 1-16,-17-18 16,0 0-16,0 17 15,0 1-15,18-18 16,-18 35-16,0 0 15,18 36-15,-18-71 16,17 17-16,1-17 16,-18 0-16,0-35 15,0-1 1,18-17 46,17 18-46,35 0-16,19-18 16</inkml:trace>
  <inkml:trace contextRef="#ctx0" brushRef="#br0" timeOffset="115307.49">24395 9155 0,'0'35'32,"0"53"-17,35 0-15,-18 18 16,1-18-16,-18 0 16,0-35-16,0 18 15,0 17-15,-18-17 16,1-1-16,-18 1 0,-1-1 15,1 1-15,0-18 16,-1 17-16,19-34 16,-1 34-1,-17 1-15,17-1 16,-17-17-16,17-17 16,-17-19-16,0-17 15,0 18-15,17-1 16,-17-17-16,17 0 15,0 0 1,1 0-16,17-17 47</inkml:trace>
  <inkml:trace contextRef="#ctx0" brushRef="#br0" timeOffset="116128.57">25929 8925 0,'18'0'78,"123"0"-62,35 18 0,36 0-16,-71-1 15,-70-17-15,-54 0 0</inkml:trace>
  <inkml:trace contextRef="#ctx0" brushRef="#br0" timeOffset="116612.28">26141 9437 0,'53'0'94,"105"0"-78,-122 0-1,-1 0-15,-17 0 16,-1 0-16</inkml:trace>
  <inkml:trace contextRef="#ctx0" brushRef="#br0" timeOffset="117501.8">26811 8326 0,'18'0'16,"-18"52"-1,17 19-15,1 17 16,0 36-16,-18-1 15,35 18-15,-35 18 16,18-18-16,-18 18 16,0-36-1,0-17-15,0 18 16,0-54-16,0 1 0,0-36 16,0 0-1,0-17-15,0 0 0,0 17 16,0-17-1,0 17-15,17 18 16,-17-18-16,0 18 16,0 0-16,0-36 15,0 1-15,-17-36 63,-19-70-63,36 18 15</inkml:trace>
  <inkml:trace contextRef="#ctx0" brushRef="#br0" timeOffset="118552.24">26811 8343 0,'71'0'16,"-54"0"-1,1 0-15,0 0 16,-1 0 0,18 0-16,1 0 15,-19 0 1,1 0-16,17 0 16,1 0-16,-1 0 15,-17 0-15,17 0 47,0 53-47,18 18 16,-18-18-16,-17-1 15,-18-34 1,0 0-16,0-1 16,0 1-1,0 17-15,0 36 16,0-18-16,0 0 15,0 17-15,0-34 16,0-19 0,0 1-1,-35-1 1,17 1 0,-35 0-16,18-1 15,0 1 1,35 0-16,-18-18 15,0 17 32,1-17-47,-1 18 16,-17 0 78,17-18-79,-17 17-15</inkml:trace>
  <inkml:trace contextRef="#ctx0" brushRef="#br0" timeOffset="119396.73">27728 8273 0,'-35'0'15,"17"0"1,18 53-16,-17-1 16,17 19-16,0 0 15,0-19-15,-18 19 16,18-18-16,0 18 15,0-19-15,0 19 16,0 17-16,0-17 16,0-36-16,0 36 15,0-1-15,0 36 16,18 141 0,-1-124-16,1 1 15,17-1-15,-17-52 16,-18-18-16,0-36 15,18 36-15,-1-17 16,1-1 0,17-17-16,-17 34 0,17-16 15,0 17-15,1-18 16,-19-17-16,1-1 16,-18 1-16,18-18 15,-1 0 1,1 0-16,-1 0 15,1 0 1</inkml:trace>
  <inkml:trace contextRef="#ctx0" brushRef="#br0" timeOffset="121542.45">28751 8678 0,'0'18'16,"0"0"-16,0-1 16,0 1-16,-17 0 15,-1 34-15,-17-34 16,0 35-16,-1 0 16,1 17-16,0 1 15,-18-18-15,0 17 16,0 1-16,35-18 15,-17 0-15,0-18 16,35-17-16,0-1 16,0 1 15,0 0-15,-36 35-16,19 0 15,17-18-15,-35 18 16,35-36-16,0-34 47,0-1-32</inkml:trace>
  <inkml:trace contextRef="#ctx0" brushRef="#br0" timeOffset="122763.26">28875 8678 0,'0'18'16,"17"17"-16,1 1 16,0 16-1,-18-16-15,17-1 16,-17 18-16,18 0 16,-18-18-16,0 18 15,0 18-15,0-1 16,0-35-16,18 36 15,-18-36-15,0 1 16,0 16-16,17-34 16,-17 0-16,0-1 15,0 19-15,18-19 16,-18 19-16,0-19 16,0 18-1,0-17-15,18 17 0,-18-17 16</inkml:trace>
  <inkml:trace contextRef="#ctx0" brushRef="#br0" timeOffset="123655.07">28663 9296 0,'18'0'109,"35"0"-93,0-18-1,-18 18-15,-17 0 16,-1 0 109,18 0-109,-17 0-16,0 0 15,-1 0-15,1 0 63,0 0-48,-1 0-15,1 0 16,0 0 0</inkml:trace>
  <inkml:trace contextRef="#ctx0" brushRef="#br0" timeOffset="124347.03">29563 8749 0,'0'35'16,"0"-17"-1,0 52 1,0-17-1,0 0-15,0 0 0,-18 53 16,-35 17-16,36-34 16,-1 16-16,-17-16 15,35-19-15,-18 1 16,0-18-16,1-18 16,-1 0-16,18-17 15,-18-18 1,18 17-16,0 1 15</inkml:trace>
  <inkml:trace contextRef="#ctx0" brushRef="#br0" timeOffset="124999.76">29968 8749 0,'18'53'16,"-18"-36"-16,0 1 15,18 0-15,-1 35 16,1 17-16,-18 1 16,0-18-16,0-18 15,0 35-15,0-34 16,0 17-16,0-18 16,0 0-16,0 18 15,0-18-15,0-17 16,-18 35-16,18-18 15,-17-17-15,17 0 16,0-1-16</inkml:trace>
  <inkml:trace contextRef="#ctx0" brushRef="#br0" timeOffset="126255.01">30621 8802 0,'0'0'15,"35"17"-15,1-17 16,-19 36 62,-17-19-78,18 19 16,-18-19-16,0 1 15,0 0-15,0 17 16,0-18-16,0 19 16,-18-1-1,-52-17-15,17 17 16,-18-17-16,54-1 16,-36 1-16,0-1 15,35-17-15,53 18 250,-17-18-234,-18 18-16,18-18 15,-1 35 1,1 0 0,-18-17-16,18 0 15,-18-1-15,0 1 16,0 17 0,0 0-16,0 1 15,0-19 1,-18 1 31,-17 0-47,-36-1 15,18 1-15,-17-18 16,-19 18-16,19-18 16,17 0-16,35 0 15,-35 0-15,36 0 16,-1 0-16,1 0 15,-19 0-15,1 0 16,0 0-16,35-18 63,0 0-48</inkml:trace>
  <inkml:trace contextRef="#ctx0" brushRef="#br0" timeOffset="127238.21">29845 8749 0,'53'0'156,"35"0"-156,-17 0 16,-71-18-16,17 18 16,1 0 31,0 0-32,-1 0 1</inkml:trace>
  <inkml:trace contextRef="#ctx0" brushRef="#br0" timeOffset="128179.1">31080 8449 0,'17'71'16,"-17"-36"0,0-18-16,0 19 15,0-19-15,0 19 16,0-1-16,0-17 16,0 35-16,0 17 15,0 89 1,0-124-1,0 18-15,0 0 16,0-18-16,0 18 16,-17 18-16,-1-18 15,0 35-15,1 0 16,-1 35-16,-17-17 16,17 18-16,1-36 15,-1-17-15,-17-1 16,17 1-16,18-18 15,0-36-15,-18 1 16,18-1-16,0 1 16,0 0-1,0-1 1,-17-17-16,-19 36 16,-16-1-16,-19-17 15,0 17-15,19-18 16,-1 1-16,17 0 15,1-18-15,17 0 16,1 0 0,-1-36-1,18-16 1</inkml:trace>
  <inkml:trace contextRef="#ctx0" brushRef="#br0" timeOffset="138163.99">21608 9296 0,'-18'0'31,"-17"17"-31,17 1 16,0 0-16,-17 17 15,18-17-15,-1-1 16,0 18-16,1 1 15,-1-1-15,-17-17 16,17-1 0,18 19-16,-18 16 15,1-34 1,-36 35-16,18 18 0,-1 17 16,-17-18-1,18 1-15,17 17 0,-17 0 16,18-52-16,17-1 15,-18 18-15,18-36 16,0 1 31,18 0-31,17-1-16,0 36 15,-17-18-15,-1 18 16,1-17-16,17-19 15,-17 19-15,0-1 16,-1-17-16,-17-1 0,35 18 31,-17-35-31,0 0 16,35 36-16,0 17 16,17-18-16,36 53 15,-35-35-15,17 0 16,-53-18-16,18 18 15,0-35-15,-18 17 16,18-17-16,-18-1 16,18 1-16,18 0 15,-1 17-15,1-17 16,-18-1-16,35 1 16,0 17-16,18-17 15,-18-1-15,18 1 16,-18 17-16,71 1 15,0 16-15,0 1 16,17 0-16,36-17 16,-36-19-16,36 36 15,-54-53-15,-34 18 16,-36-18-16,-17 0 16,-36 0-16,0 0 15,-17 0-15,-1 0 16,19 0-1,-1-18-15,18-35 16,0 0-16,0 0 16,0 0-16,0 1 15,-1 16-15,-34 19 16,17-36-16,1-18 16,17 18-16,0-17 15,-18-19-15,35 19 16,-34 17-16,-1-18 15,-35 54-15,18-18 16,-1-1-16,-17 19 16,18-1-16,-18-17 15,0-18-15,0-18 16,0-17-16,0-35 16,0-1-16,0 1 15,0 34-15,-18 1 16,1 35-16,17 0 15,-18 0-15,0 1 16,18-1-16,-17 35 16,-1 18-16,18-18 15,0 1-15,-18 17 16,1-18 15,-1 18-31,-17-35 16,0-18-16,-1 0 0,-34 0 15,-1-17-15,-17 34 16,17 1-16,36 0 16,0 17-16,-18 0 15,0 1-15,18-1 16,-1 0-16,1 18 16,18 0 15,-1 0-16,-17-17-15,-36-1 0,0 1 16,-34-19-16,34 19 16,1-19-16,17 19 15,-18-1-15,18 0 16,18 18-16,0-17 16,-1 17-16,-34 0 15,-1 0 1,18 0-16,-35 0 15,-35 0-15,-1 0 0,1 0 16,70 0 0,-18 0-16,1 0 15,-36 0 1,35 0-16,1 0 16,-1 0-16,36 0 15,-36 0-15,18 17 16,18-17-16,0 0 15,17 0-15,-17 36 16,-18-1 0,35-17-1,-17 17-15,-18-35 16,18 18-16,17-1 16,-17 1-16,0-18 15,17 17-15,-17 1 16,0 0-16,17-18 0,0 0 31,1 0-31,-1 0 31,0 17-15,1-17-16,-1 0 16,0 18-16,1-18 15,-19 0-15,-34 18 16,35-18-16,-18 0 15,0 0-15,18 0 79,-18 0-79,17 35 15,-17-35-15,18 18 16,0-1-16,17-17 15,1 0-15</inkml:trace>
  <inkml:trace contextRef="#ctx0" brushRef="#br0" timeOffset="142408.39">20814 11042 0,'53'-18'109,"17"18"-93,36 0-16,71 0 16,475 0-1,-458 0 1,18-17-16,-36 17 15,-52 0-15,-54 0 16,-52 0-16,17 0 16,-17 0 15,0-18-15,17 0-16,35 18 15,19-17-15,34 17 16,53 0-16,-17 17 15,-35 1-15,-19-18 16,19 18-16,-18-18 16,-18 0-16,-35 0 15,53 0 1,-36 0-16,-34 0 16,34 0-16,1 0 15,-18 0-15,17 0 16,18 0-16,-17 0 15,35 0-15,17 0 16,18 0 0,18 17-16,53 19 0,-71-19 15,53 1-15,-18-18 16,-35 0-16,-17 0 16,-1 0-16,-70 0 15,-18 0-15,1 0 16,-19 0 15,1 0 0</inkml:trace>
  <inkml:trace contextRef="#ctx0" brushRef="#br0" timeOffset="149258.07">19367 8661 0,'18'0'94,"70"0"-78,-17 0-16,17 0 15,-35 0-15,-35 0 16,17 0-16,-17 0 16,-1 0-1,1 0 1,17 0-1,0 0-15,18 0 16,18 0-16,-1 17 16,54-17-16,-36 18 15,36-18-15,-1 0 16,-35 0-16,0 0 16,-17 0-16,17 0 15,-35 0-15,18 18 16,-18-18-16,17 0 15,-17 0-15,18 17 16,17-17-16,-18 0 16,195 0-1,-142 0 1,-17 18-16,-18 0 16,-17-18-16,-36 0 15,18 17-15,0-17 16,-35 0-16,-1 0 15,19 0-15,-19 0 16,1 0 0,0 0-16,-1 0 15,18 0-15,1 0 16,34 0-16,-34 0 16,34 0-16,-17 0 15,18 0-15,-36 0 16,18 0-16,17 0 15,-17-17-15,0 17 16,18 0-16,-1 0 16,-17 0-16,18 0 15,-18-18-15,0 18 16,0 0-16,52-18 16,-52 18-16,35-17 15,18-1-15,-18 0 16,18 1-1,-35-1-15,17 0 16,-17 18-16,-18 0 16,-1 0-16,1 0 15,-35 0-15,17 0 0,1 0 16,-1-17 0,-18 17-1,19 0-15,-1-18 16,-17 18-16,-1 0 0,19 0 15,-19 0-15,1 0 16,0 0 31,-1-18-31,18 18-16,-17-17 15,17 17-15,18 0 16,-17 0-16,34 0 0,1 0 15,-18 0 1,-1 0-16,-16 0 0,-19-18 16,1 18-16,0-17 15,-1 17 1,1 0 0,0 0-16,-18-18 15,17 18-15,19-18 16,-1 18-1,18-17-15,-18-1 16,0 0-16,-17 18 0,-18-17 31,18 17-15,-1-18 0,1 18-16,-18-18 15,35-17-15,-17 18 16,17-36-16,-17 17 15,-1 1-15,1 17 16,-18-52-16,18 17 0,-18 18 16,0-18-1,0 0-15,0 0 0,0 0 16,0 18 0,0 17-16,0-17 15,0-18-15,0 35 16,0-52-16,0-1 15,0 1-15,-18-19 16,0 36-16,-17-17 16,17-1-16,-17 1 15,-18-1-15,0 1 16,-17-18-16,17 35 16,-18-18-16,-17-17 15,35 35-15,-17 0 16,-1-18-16,0 36 15,-17 0-15,18-18 16,-1 53-16,36-18 16,-18 1-16,0-1 15,-18 0-15,1 1 16,17-1-16,-70 1 16,-1-1-16,1-17 15,-36-1-15,35 19 16,-34 17-16,34-18 15,1-17-15,17 35 16,-53-18-16,0 0 16,54 18-1,-1 0-15,53 0 0,0 0 16,18 0-16,17 0 16,0 0-16,1 0 15,-36 0-15,-18 0 16,-52 18-16,-1 0 15,1-1-15,-54 19 16,1-19-16,17 1 16,36 35-1,-1-35-15,18 17 0,36-18 16,-1 19-16,18-19 16,18 19-16,-18-19 15,18 1-15,-18 17 16,18 0-16,-53 18 15,-1 18-15,-16 17 16,-1-17-16,0-1 16,0-17-1,0 18-15,0 17 0,36-35 16,35-18-16,-1 0 16,1-17-1,35 0-15,-18 17 0,1-17 31,17 17-31,-18 0 16,18-17 0,0 17-16,-18 18 15,1-18-15,-18 36 0,17-1 16,-17-17-16,17 18 16,0-18-1,1-18-15,17 18 0,-18-18 16,18 36-16,0-36 15,0 18 1,0-18-16,0-17 16,0 35-16,0-36 15,0 1-15,0 17 16,0-17-16,18 53 16,-1-19-16,1 19 15,17 0-15,1-19 0,-19-16 16,1-1-1,-18-17-15,0-1 16,17-17 62</inkml:trace>
  <inkml:trace contextRef="#ctx0" brushRef="#br0" timeOffset="163869.78">10248 4357 0,'-35'35'78,"0"-35"-63,17 18-15,-70 35 16,53-18-16,-18 18 16,-36 35-16,19-17 15,-18-19-15,35 37 16,17-36-16,1-36 16,35 19-16,-17-19 15,-1 18 1,18-17-16,-18-18 15,18 35-15,0-17 16,-17 0-16,-1-1 16,18 1-16</inkml:trace>
  <inkml:trace contextRef="#ctx0" brushRef="#br0" timeOffset="164714.81">10195 4410 0,'18'0'31,"-18"17"-15,35-17 0,0 53-16,-17 0 15,17 0-15,-17 0 16,0-35-16,-1 52 15,19 1-15,-19-18 16,-17 17-16,18 1 16,-18-36-16,17 18 15,-17-18-15,0 1 16,0-1-16,0 0 0</inkml:trace>
  <inkml:trace contextRef="#ctx0" brushRef="#br0" timeOffset="165737.67">9842 4727 0,'36'0'78,"-1"18"-63,-17-18 1,-1 0 0,1 17-16,35-17 15,-18 0 1,18 0-16,18 0 16,17 0-1,-35 18-15,-18-18 16,-17 0 171</inkml:trace>
  <inkml:trace contextRef="#ctx0" brushRef="#br0" timeOffset="170481.44">12453 3986 0,'0'-17'141,"0"-19"-125,0 19-16,0-18 15,-18 17-15,18 0 16,-17-17-16,17 17 15,-18-35 1,18 36 15,0-1-31,0 1 0,0-1 16,-18-17-16,1-1 16,17 19-16,0-36 15,-18 0-15,18 18 16,0-1-16,0 19 15,0-1 1,0-17-16,0 17 78,0-17-78,0 17 16,0 1-1,0-1 17,0 0-17,0 1-15,0-1 16,0-17-16,35-1 16,-17 36-16,35-35 15,-18 18-15,-17 17 16,0 0-16,-18-18 78,35 18-78,0-18 16,36 1-16,17 17 15,18-18-15,17 18 16,-35 0-16,36 0 15,-71 0-15,35 0 0,-53 0 16,-17 0 0,17 0-16,0 0 15,-17 0-15,17 0 16,36 0-16,17 0 16,53 0-16,36 0 15,70 35-15,-18-17 16,35 17-16,-34-17 15,-54-18-15,-52 17 16,-71-17-16,-36 0 16,1 18 312,-18 0-313,0-1 1,0 1 0,0 0-1,0-1-15,0 1 16,0 0-16,0-1 16,0 18-1,0-17-15,0 0 16,0-1-16,0 1 15,0 17-15,0 1 16,0-19-16,0 1 16,0-1-16,0 1 15,0 0-15,0-1 16,0 1 0,0 0-1,0 17-15,0 0 16,0 1-1,0-19-15,0 1 16,0-1-16,0 1 16,0 0 31,17 17-32,-17-17-15,18 17 16,-18-17-16,0 17 15</inkml:trace>
  <inkml:trace contextRef="#ctx0" brushRef="#br0" timeOffset="173315.71">13476 4163 0,'0'17'78,"0"19"-63,0-1-15,0 0 16,0-17-16,0 0 16,0 34-16,0-16 15,0 17-15,18 0 16,-18-1-16,0-16 15,0-19 1,0 1 0,0 0-1</inkml:trace>
  <inkml:trace contextRef="#ctx0" brushRef="#br0" timeOffset="176122.92">13564 4145 0,'18'0'203,"0"0"-203,17 18 15,0-1 1,-35 1 0,18-18 15,-1 0-15,1 0-16,-18 18 15,0-1-15,35-17 0,-17 0 16,0 18-1,-1-18 1,19 18 0,-1-18-16,-18 0 15,-52 17 126,0 1-125,17-18-16,-17 0 15,0 0-15,35 18 16,-36-18-16,1 17 15,17-17 1,1 0-16,-1 18 16,1-18-1,-1 0-15,-17 17 94,17-17-78,18 18-16,0 0 125,18-18-125,-1 0 15,1 0 1,0 0-16,-1 0 16,1 0-16,-1 0 15,1 0 16,0 0 63,-18 17-94,17-17 16,-17 18 31,18-18-32,-18 18 1,18-1-16,-18 1 0,0 0 16,0-1 15,0 1 0,0-1-15,0 1 31,0 0-1,0-1 111,-18-17-142,0 0 1,-17 0 0,35 18-16,-18-18 62,1 18-46,-1-18-16,-35 17 15,18 1-15,0-18 16,17 18 0</inkml:trace>
  <inkml:trace contextRef="#ctx0" brushRef="#br0" timeOffset="210919.44">19068 5856 0,'17'0'125,"1"71"-110,0-18-15,17 35 0,-18 0 16,1-17-16,17 34 16,-17-16-16,17-19 15,18 1-15,-53-18 16,18-18-16,-18 0 15,0 0 1,0 1-16,0-19 0,0 54 16,0-1-16,0-17 15,17 18-15,1 35 16,-18-53-16,18 0 16,-18 35-16,17-18 15,-17 1-15,18-1 16,-18 19-1,18-1-15,-1 71 16,36-36-16,-35-52 0,0-1 16,-1-35-16,-17 36 15,18-18-15,-18 17 16,0-17-16,0 71 16,17-1-16,-17-17 15,18 53-15,-18-71 16,18-17-1,-18-1-15,17 18 16,1-35-16,0 18 16,-18-36-16,17 18 15,-17 0-15,18-18 0,0 36 16,-1-1-16,1 1 16,-1 17-16,19 53 15,-19-88-15,1 53 16,0-53-16,-18-18 15,17 0 1,-17 18-16,0-35 16,18 53-16,-18-1 0,0-35 15,0 36 1,0 0-16,18-19 16,-18-16-16,0-1 15,0 0-15,0-17 16,0 0-1,17-1 79,-17 18-78,0-17-16,0 35 15,0-35-15,0-1 16,0 1 0,0 17-16,18 18 15,-18 0-15,0 0 16,0-18-16,0 1 16,17-19-16,-17 1 15,0-1 1,0 1-1,0 0 17,0-1-17,0 19-15,0 17 16,0-18 0,0-18-16,-35-105 78,-18-70-63</inkml:trace>
  <inkml:trace contextRef="#ctx0" brushRef="#br0" timeOffset="213693.59">19050 5715 0,'53'0'31,"53"0"-15,70 0-16,36 0 16,70 0-16,18 0 15,17 0-15,36 0 16,-35 0-1,-1 0-15,-52 0 0,-36 0 16,-35 0-16,-88 0 16,-88 0-16,17 0 15,-18 0 63,72 0-62,34 18-16,89 35 16,-1-36-16,1 1 15,0-18-15,-36 0 0,-35 0 16,-17 0-16,-71 0 16,17 0-16,-17 0 15,0 0-15,-18 0 16,1 0-16,-1 0 15,35 0 1,195 17 0,-141 36-1,52-35-15,36 0 16,-36 35-16,36-18 16,-1 18-16,-34-36 0,-19 19 15,-34-19-15,-36-17 16,-35 0-16,-53 18 156,0 35-140,0 17-16,0 1 15,0 17-15,-18-17 16,1 52-16,17-35 16,-36 18-16,36-18 15,0-35-15,0 0 16,0 0-16,0 18 15,0-36-15,18 36 16,-18-1-16,0 18 16,18 1-16,-18-1 15,0-18-15,0 18 16,17-17-16,-17 0 16,0-19-16,0 1 15,0 0-15,0-35 16,0 17-16,0 1 15,0-1-15,0 18 16,-17 0-16,-1 17 16,18-52-16,0 35 15,0 17-15,0-17 16,0 0-16,0 35 16,0-17-16,0-1 15,-18 36-15,18 18 16,-35-1-16,0 1 15,17-36-15,1 18 16,17-36-16,-18-17 16,18 18-16,0-18 15,-18 17-15,18-17 16,0-18-16,0 18 16,0-35-16,-17 17 15,17 1-15,0-19 16,0 18-16,0-17 15,0 35-15,0-18 16,0-17-16,0 35 16,0-18-16,0-17 15,0 35 1,0-18-16,0-17 0,0 17 16,0-18-16,0 54 15,0-18-15,0-18 16,0 18-16,0 0 15,0-35-15,0-1 16,17 19-16,-17-19 16,0 19-16,0-19 15,0 18-15,0-17 16,0 17 0,18 18-1,-18-17-15,0-1 16,18 18-16,-18-18 15,0 0-15,0-17 16,0 17-16,0-17 0,0 0 16,0 17-1,0-18 1,0 19-16,0 34 0,17 1 16,-17-54-1,0 19-15,0-19 16,0 19-16,0-19 15,0 1-15,0 17 16,0-17-16,0 35 16,18 0-16,-18-36 15,0 19-15,0-19 0</inkml:trace>
  <inkml:trace contextRef="#ctx0" brushRef="#br0" timeOffset="-214093.04">20091 11712 0,'35'0'125,"18"0"-125,70 0 16,107 18-16,70-1 15,70 19 1,-17-36-16,70 0 0,0 0 15,-52 0 1,-142 0-16,-70 0 16,-142 0 93,1 0-109,53 0 16,17 0-16,-18 0 0,19-18 15,69 18-15,-52 0 16,88-18-16,-17 18 16,-1 0-16,-35 0 15,36 0-15,-19 18 16,19 0-16,-1-18 15,36 35 1,-1-17-16,1-1 16,-18 19-16,-70-19 0,-54 1 15,-35-18 1</inkml:trace>
  <inkml:trace contextRef="#ctx0" brushRef="#br0" timeOffset="-190560.87">15716 2205 0,'18'0'188,"52"-35"-188,19-1 0,-1 19 15,18-1-15,17 0 16,18 18-16,-53 0 15,18 0-15,-53-17 16,0 17-16,-18 0 16,-17 0-1,0 0 1,-1 0 0,54 0-16,-1 0 0,19 0 15,52 0-15,-18 0 16,18 0-16,18 0 15,-18 0-15,-17 0 16,-1 0 0,-52 0-16,-36 0 15,0 0-15,-17 0 16</inkml:trace>
  <inkml:trace contextRef="#ctx0" brushRef="#br0" timeOffset="-183339.83">22895 2099 0,'18'0'125,"70"0"-109,36 0-16,17-18 15,17 18-15,-16 0 16,-19-17-16,36 17 16,-53 0-16,-1-18 15,-16 18-15,-19 0 16,-35 0-16,18-18 16,18 18-16,-18-17 15,0 17-15,17-18 16,19 18-16,16-17 15,-16 17-15,-1 0 16,-18 0 0,-34 0-16,16 0 0,-34 0 15,0 0 1,-1 0-16,1 0 16,17 0-16,36 17 15,17 1-15,36-18 16,17 0-16,-18 0 15,1 0-15,-54 0 16,-35 0-16,1 0 16,-19 0-1,19 0 17,-1 0-17,0 0-15,0 0 16,36 0-16,-18 0 15,0 0-15,0 0 16,-36 0-16,19 0 16,-19 0-1,1 0-15,0 0 16,-1 0 46,19 0-46,-1 0-16,18 0 16,17 0-16,1 0 15,-54 0 1,19 0-16,-19 0 47,1 0-32,17 0-15,1 0 16,-1-18-16,-18 18 16,19 0-16,-19 0 15,1 0 79,0 0-94,-1 0 0,19 0 16,-19 0-1</inkml:trace>
  <inkml:trace contextRef="#ctx0" brushRef="#br0" timeOffset="-178006.6">5415 2981 0,'18'-18'110,"-1"18"-95,36 0-15,0-17 16,-17 17 0,34 0-16,1-18 15,17 18-15,35 0 16,54 0-16,-36 0 15,317 0 1,-369 0-16,-36 0 16,-18 0-16,-18 0 15,1 0 1,17 0 78,-17 0-79,35 0-15,-18 0 16,0 0 0,1 0-16,-1 0 15,-17 0-15,-1 0 16,1 0-16</inkml:trace>
  <inkml:trace contextRef="#ctx0" brushRef="#br0" timeOffset="-166380.8">14799 10072 0,'0'-18'0,"-35"18"16,-1 0-16,-34 0 16,17 0-16,-35 0 15,0 0-15,-1 0 16,-34 0-16,70 0 15,-18 0-15,1 0 16,-1 0-16,18 18 16,1-1-16,-1 19 15,17 17-15,-17 0 16,18 17-16,17-35 16,1-17-16,17 17 15,0-17-15,0 0 31,0 17-15,0 35-16,0 19 0,53 34 16,0 1-16,0 70 15,-18-71-15,35 1 16,-17-1-16,0 18 16,-17-70-16,16-36 15,-34 0-15,0-35 16,-18 18-16,35 17 15,0-35 1,-35 18-16,36 17 16,34-17-16,18-1 0,71 1 15,17-18-15,89 0 16,17 0-16,18 0 16,-35 53-16,35-35 15,-18 17-15,-35 0 16,-36 0-16,-69-17 15,-54-18-15,-18 0 16,-34 0 0,-19 0-16,1 0 15,17 0-15,0-18 0,36-17 16,-18 0-16,17 0 16,36-18-16,-35 17 15,35-17-15,-36 18 16,1 17-16,-1 1 15,-34-1-15,16 18 16,1-35 0,-17 17-16,-1 1 15,18-1-15,-18-17 16,0 17-16,1 0 16,34-17-16,-17 18 0,53-54 15,-18 36-15,-17-1 16,-1 19-16,-17-18 15,-35 35-15,-18-18 79,18 18-64,-1-18-15,1 1 16,-18-1-1,17 0-15,1 1 16,-18-1-16,0 0 16,0 1-1,0-1 1,0 0-16,0-17 16,0 18-16,0-1 15,0-17-15,0-1 16,0 19-16,0-1 15,0 0-15,-18 18 0,18-17 16,-17-1 0,17 1-1,-18-19-15,1-17 16,-1 36-16,-35-19 16,18 1-16,-36 0 15,1 0-15,-19 17 16,-34-35-16,17 35 15,-17 1-15,34-1 16,1 18-16,18-18 16,17 1-16,0 17 15,35 0 1,1 0 31,-19 0-32,-17 0-15,0 0 16,-70 0-16,-18 0 16,0 0-16,-18 0 15,18-18-15,17 18 16,19-17-16,34-1 16,36 18-16,-1-18 15,19 18-15,-1 0 47,-158-17-31,70 17-1,18 0-15,-53 0 16,17 0-16,1 0 16,17 0-16,-18 0 15,54-18-15,-1 18 16,36 0-1,0 0-15,-18-18 16,35 18-16,1 0 16,-36 0-16,17 0 0,1 0 15,-18 0-15,0 0 16,-17 0-16,-19 0 16,1 0-16,-35 0 15,35 0-15,-1 0 16,37 0-16,-1 0 15,17 0 1,1 0-16,0 0 0,17 0 16,0 18-1,18 0 1,-17-1 15,17 1-31,0 0 16,0-1-16,-18 1 15,18-1-15,-17 1 16,17 0 0,0 17 62,-18-17-78,0-1 15,1-17-15,17 36 16,-18-36 0,0 17-1,18 1 1,-17-18 62,17 18-62,-18-1-16,0-17 15,18 18 1,-17-18 15,-1 0 0</inkml:trace>
  <inkml:trace contextRef="#ctx0" brushRef="#br0" timeOffset="-125465.61">19121 5856 0,'0'18'125,"0"-1"-109,0 19-16,0 34 15,17-17-15,1 35 16,-1 1-16,1-19 15,0 18-15,-1-35 16,1-18-16,-18-17 16,0 0-16,0-1 15,0 1 48,0 0-63,0 35 15,0-1-15,0-16 16,0-1-16,0-17 16,0-54 124,0-34-124,0 35-16,0-18 16,0 0-16,0 17 15,0-34 1,0 17-16,0 0 15,0-17-15,0 34 0,0 19 16,0-19 0,0 1-16,0 17 0,0-17 15,0 0-15,-18 17 16,18-17-16,0 17 16,-17 1-16,17-19 15,-18 19 204,18-19-219,0 1 16,-18 18-1,18-1-15,-17 0 16,17 1-16,0-1 15,-18 0 1,18 1 15</inkml:trace>
  <inkml:trace contextRef="#ctx0" brushRef="#br0" timeOffset="-123387.14">19191 5697 0,'18'36'171,"-18"-19"-155,17 1-16,-17 0 16,18 17-16,0 0 15,-18 0-15,0-17 16,17 17-16,1 18 16,-18-35-16,0 35 15,0-18-15,0-17 16,0 17-16,0-17 31,0-1-31,0 1 0,0 0 16,18-1-16,-18 1 15,0 52-15,0 1 16,17-18-16,-17 0 16,0 17-16,0-17 15,0-18-15,18 1 16,-18 17-1,0-18 1,0-17-16,0-1 0,0 19 16,0-19-16,0 1 15,0-1-15,0 1 16,0 0 46,0-1-46,0 1 0,0 0-16,17 17 15,-17-17 32,0 17-31,0 0-1,0-17 1,0-1-16,0 1 16,0 0-1,0-1-15,0 1 16,0 0 0,0-1-16,0 1 15,0-1-15,0 1 0,0 0 16,0-1-1</inkml:trace>
  <inkml:trace contextRef="#ctx0" brushRef="#br0" timeOffset="-119135.35">19509 8079 0,'0'17'109,"0"1"-109,0 0 16,0 17-1,0 0-15,0-17 16,0 17-16,0 0 15,0 1-15,0-1 16,0 0-16,0-17 63,0-1-32,0 1-16,0 17 1,0 1-16,17-1 16,-17 0-16,0 0 15,0 1 17,0-1-32,0-17 15,0-1-15,0 1 0,0 35 16,0-18-1,0-17-15,0-1 16,0 1 0,18-18-1,0 35 17,-1-17-17,-17 0 1,0-1 15,0 1-31,0-1 31,0 1-31,0 0 32,18-1-32,-18 1 15,17-18 32,-17 18-31,18-1-16,-18 19 62,0-19-46,18 18-16,-18-17 15,17 0-15,-17 17 16,0-17-16,0-1 78,0 1-78,18 0 16,-18-1-1,0 1 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0:52:17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2558 1323 0,'0'35'94,"-18"-17"-94,18 17 16,-18 36-16,1-36 15,17 35-15,0-17 16,-18 18-16,18-18 16,0-18-16,-18 18 15,18-35-15,0-1 16,0 1-16,0 0 15,0-1 17,0 19-17,0-19-15,0 54 16,0-18-16,0 0 16,0-18-16,0 0 15,0-17 1,0-1-16,0 1 47,0 17-47,18 18 15,-18 18 1,0-1-16,0 1 16,0-18-16,0 0 0,0-18 15,0-17-15,35-18 219,36 0-203,193-124-1,-105 107 1,-18 17-16,-17 0 0,17 0 15,-35 0-15,-36 17 16,-52-17 0,0 0-16,-1 0 15,1 0 48,17 0-63,36 0 15,35 0-15,17 0 16,53 0-16,54-17 16,-1-1-16,36 18 15,34 0-15,-34 0 16,-36 0-16,-17 0 16,-71 0-16,18 53 15,35-36 1,-106 1-16,-17 0 15,-1-1-15,1 1 16,-18-18-16,35 0 16,18 0-16,-18 0 15,0 0-15,-17 0 16,-18 0-16,-1 0 16,19 0-16,0 0 15,-18 18-15,17-1 16,36 1-16,-18 0 15,18-1-15,-18 1 16,36-1-16,-36-17 16,71 0-16,-54 0 15,72 0-15,-18 0 16,-18 0-16,17 0 16,-17 0-16,1 0 15,16 0-15,19 0 16,-1 0-16,1 0 15,-1 0-15,-35 0 16,-18 0-16,36 0 16,-53 0-16,18 0 15,-36 0-15,18 0 16,-54 0-16,19 0 16,17 0-16,0 0 15,1 0-15,-1 0 16,18-17-16,17-1 15,1-35 1,-1 36-16,36-19 0,0 19 16,-36-36-16,18 35 15,18 1-15,0-19 16,-36 19-16,1-1 16,-36 18-16,-18-18 15,-34 18-15,34 0 16,-17 0-16,-18 0 15,36 0 1,17 0-16,-17 0 16,-1 0-16,1 0 15,-1 0-15,19 0 0,-1 0 16,18 0-16,-54 0 16,19 0-16,0 0 15,-1 0-15,-17 0 16,18 0-1,-18 18-15,35-18 0,-18 18 16,36-18-16,0 17 16,17 1-16,-34-18 15,-1 0-15,35 0 16,-52 0 0,35 0-16,-18 0 15,18 18-15,0-18 16,-1 0-16,1 0 15,18 0-15,-1 0 0,-35 0 16,-17 0 0,17 0-16,-17-18 0,-36 18 15,0-18-15,18 18 16,-35 0 0,17 0-16,0 0 15,1 0-15,17 0 16,17 0-16,-35 0 15,36 0-15,-1 0 16,-17 0-16,-17 0 16,-1 0-16,18 0 15,-36 0-15,36 0 16,0 0-16,-17 0 16,17 0-16,17 0 15,18 0-15,0 0 16,1 0-16,-19-17 15,-17 17-15,-18 0 16,1 0-16,-36-18 16,17 18-16,1 0 15,0-18-15,-1 18 16,1 0-16,0-17 16,17-19-16,0 19 15,0-1-15,-35 1 16,18 17-16,17-36 15,-17 1-15,0 0 16,17-36-16,-18 36 16,19-18-16,-19 18 15,19-1-15,-19 19 16,-17-19-16,0 19 16,0-18-16,0-18 15,0 17-15,0-17 16,-17 1-16,-1 16 15,18 19-15,0-1 16,0 0-16,-18 18 16,18-17 31,0-1-32,-17 18-15,17-53 16,0 35-16,0-34 15,0-1-15,0 0 16,0 17-16,0-16 16,0 16-16,0 19 15,0-1-15,0 0 16</inkml:trace>
  <inkml:trace contextRef="#ctx0" brushRef="#br0" timeOffset="14851.85">4674 4745 0,'36'0'93,"-1"0"-93,35 0 16,-17 0-16,18 0 16,35 0-16,17 0 15,36 17-15,-18 19 16,18-1 0,0-17-16,-18 17 15,53 0-15,-18 1 16,0-1-16,1-18 0,-18 1 15,-1 0-15,-52-18 16,18 0-16,-54 0 16,1 0-16,-1-18 15,-17 18-15,0-18 16,18 18-16,-1-17 16,-34 17-1,16 0-15,19 0 0,-36 0 16,18 0-16,-18 0 15,-17 0 1,17 0-16,1 0 16,34 0-16,1 0 15,-1 0-15,-17 0 16,18 0-16,-1 0 16,36 0-16,-18 0 15,36 0-15,35 0 0,-18 0 16,35 0-16,1 0 15,-36 0-15,35 0 16,-17 0 0,17 0-16,1 0 15,-19-18-15,-17 1 16,-17-1-16,35-35 16,-1 35-16,-34 1 15,-1-1-15,1 0 16,-36 1-16,0-19 15,-17 36-15,-1-17 0,-17 17 16,0 0 0,18 0-16,-18 0 15,17 0-15,-35 0 16,36 0-16,0 0 16,-36 0-16,35 0 15,-17 0-15,0 0 16,-35 0-16,17 0 15,0 0 1,1 0-16,-1 0 16,-17 0-1,17 0-15,18 0 16,0 0-16,17 0 16,1 0-16,17 35 15,18-17-15,-18-18 16,18 17-16,0-17 15,17 0-15,-35 0 16,18 18-16,-18-18 16,-17 0-16,-36 0 15,18 0-15,18 0 16,-36 0-16,36 0 16,-19 0-16,1-18 15,-17 1-15,17-1 16,-1 18-16,-16-18 15,17 1-15,0-1 16,0 1-16,-18 17 16,18 0-16,0 0 15,-36 0-15,36-18 16,0 18-16,-35 0 16,35 0-16,-18 0 15,-17 0-15,17 0 16,18-18-1,-36 18-15,19 0 0,-1 0 16,36-17-16,-19 17 16,19 0-16,-18 0 15,17 0-15,-17 0 16,0 0-16,-17 0 16,-1 0-16,-18 0 15,19 0-15,-1 0 16,0 0-1,36 0-15,-18 0 16,-18 0-16,18 0 16,18 0-16,-36 0 0,35 0 15,1 0-15,-18 0 16,-18 0-16,18 0 16,18 0-16,-54 0 15,36 0-15,0 0 16,-18 0-16,1 0 15,17 0 1,-18 0 0,18 0-1,-36 0 1,54 0 0,-53 0-16,17 17 0,18-17 15,-36 0-15,19 0 16,-19 0-16,19 0 15,-1 0 1,0 0 0,-17 0-16,17 0 15,0 0-15,1 0 16,-1 0-16,-17 0 0,17 0 16,0 0-16,-17 0 15,17 0 1,0 0-16,1 0 15,-19 0 1,1 0-16,-1 0 16,1 0-1,0 0 1,-1 0-16,1 0 16,17 0-16,1 0 15,-1 0-15,35 0 16,-34 0-16,17 0 15,0 0-15,-36 0 16,18 0-16,18 0 16,-35 0-16,17 0 15,-17 0-15,0 0 16,-1 0-16,1 0 16,17 0-16,-17 0 15,-1 0 1,1 0-16,0 0 15,-1 0 1,1 0 0,0 0-1,17 0 1,0 0 0,-17 0-16,-1 0 15,1 0 1,17 0-1,54 18 17,-72-18-32,18 0 0,1 0 15,-19 0 17,1 0-17,0 0 1,-1 0-16,1 0 15,-18 18 1,35-18 31,-17 0-47,17 0 16,0 0-16,1 0 15,-19 0 1,1 0-16</inkml:trace>
  <inkml:trace contextRef="#ctx0" brushRef="#br0" timeOffset="20002.4">20426 4674 0,'70'0'94,"19"0"-78,69 0-1,19 0-15,17 0 0,53 0 16,-18 18-16,0-18 16,18 18-16,-35-1 15,-18 18-15,-35-35 16,-36 0-16,-35 18 16,1-18-16,-37 0 15,-16 0-15,17 18 16,-18-18-16,0 0 15,18 0 1,0 0-16,-18 0 16,18 0-16,35 0 15,-17 0-15,0 0 16,-19 0-16,19 0 16,0 0-16,-1 0 0,-35 0 15,36 0 1,0 0-16,-1 0 0,18 0 15,-35 0 1,35 0-16,-35 0 16,18 0-16,-18 0 15,17-18-15,-17 18 16,18 0-16,-36 0 16,18 0-16,-18-18 15,1 18-15,16 0 16,-16-17-16,-1 17 0,18 0 15,0 0 1,-36 0-16,19 0 16,17 0-16,-18 0 15,18 0-15,17 0 16,-34 0-16,-1 0 16,0 0-16,1 0 15,16 0-15,-34 0 16,17 0-16,1 0 15,-1 0-15,0 0 16,18 0-16,-35 0 16,35 0-16,-36 0 15,19 0-15,-19 0 16,1 0-16,0 0 16,17 0-16,-18 0 15,19 0 1,-19 0-1,1 0-15,0 0 16</inkml:trace>
  <inkml:trace contextRef="#ctx0" brushRef="#br0" timeOffset="27926.01">10583 5927 0,'18'0'109,"17"0"-93,18 0-16,0-18 15,35 0-15,-17 18 16,35 0-16,17 0 15,1 0-15,17 0 16,70 0-16,-34 0 16,17 0-16,17 0 0,1 18 15,0-18 1,-71 0-16,0 0 16,-18 0-16,-17 18 15,-17-18-15,-19 0 16,36 0-1,-71 0 1,-17 0-16,-1 0 16,36 0-16,-17 0 15,-1 0-15,0 0 16,18 0-16,-35 0 16,35 0-16,0 0 15,-36 0-15,36 0 16,0-18-16,-35 18 15,17 0-15,-17 0 16,-1 0-16,19 0 16,-19 0-16,18 0 15,-17 0-15,17 0 16,1 0-16,-19 0 16,1 0 15,-18-18 16,18 18-32,34 0-15,-34 0 16,35 0-16,-35 0 16,17-17-16,0 17 15,-17 0 1,0 0-16,-1 0 15</inkml:trace>
  <inkml:trace contextRef="#ctx0" brushRef="#br0" timeOffset="29207.83">15946 5944 0,'17'0'110,"36"0"-110,18 0 15,17 0-15,53 0 16,18 0-16,35 0 15,17 0-15,1 0 16,-18 0-16,-18 0 16,36 0-16,-71 0 0,18 0 15,-71 0-15,-17 0 16,-18 0 0,-18 0-16,0 0 15,-17 0 1,17 0-16,0 0 15,-17 0 1,17 0-16,-17 0 16,17 0-16,1 0 15,-19 0-15,1 0 16,-1 0-16,1 0 16,17 0-1,-17 0-15,35 0 16,35 0-1,-35 0-15,-18 0 16</inkml:trace>
  <inkml:trace contextRef="#ctx0" brushRef="#br0" timeOffset="30741.92">21272 6050 0,'53'0'93,"-17"-18"-93,-1 18 16,36-17-16,-36 17 16,35-18-16,-17 18 15,-35-17-15,17 17 16,18-18-16,-35 18 16,35 0-16,-18 0 15,0 0-15,18 0 16,0 0-1,0 0-15,18 0 0,-1-18 16,18 18-16,-17 0 16,-1 0-16,-17 0 15,0 0-15,0-17 16,18 17-16,-36 0 16,18 0-16,0 0 15,-36 0-15,19 0 16,-19 0-16,-17-18 15,18 18 17,17 0-17,18 0 1,35 0-16,36 0 16,17 0-16,-18 0 15,-34 0-15,16 0 16,-87 0-16,0 0 15</inkml:trace>
  <inkml:trace contextRef="#ctx0" brushRef="#br0" timeOffset="66462.3">12241 7091 0,'36'0'172,"17"0"-172,-1 0 16,90-18 0,-125 18-1,36 0 1,-35 0-1,17 0 1,0 0-16,18 0 16,35 18-16,36-18 15,17 0-15,-17 0 16,-1 0-16,-70 0 16,17 0-16,-34 0 15,-19 0-15,1 0 16,0 0 15,-1 0-15,54 0-1,-1 0-15,19 0 16,-1 0-16,35 0 16,1 0-16,-18 0 15,17 0-15,36 17 16,-18 1-16,53 0 15,-18 17-15,36-17 16,-36-18-16,-35 17 16,-17-17-16,-36 0 15,-17 0-15,-54 0 16,19 0-16,-19 0 16,1 0 15,0 0-16,-1 0 1,1 0-16,-1 0 16,1 0-16,0 0 15,-1 0 1,1 0 0,0 0 15,-1 0-16,1 0-15,17 0 16,0 0-16,1 0 16,-1 0-16,0 0 0,1-17 15,-1 17-15,-17 0 16,-1 0-16,1 0 16,-1 0 15,1 0 0,0 0-15,35 0-1,-18 0-15,18 0 16,0-18-16,-18 18 0,36 0 16,-1 0-1,1-18-15,-18 18 16,0 0-16,17-17 0,1 17 15,-18 0 1,-1 0-16,-16 0 16,-1 0-16,0 0 15,18 0-15,-35 0 16,35 0-16,-36 0 16,36 0-16,-17-18 15,-1 18-15,0 0 16,0-18-16,1 18 140,17-17-124,17-1-16,-17 1 16,53-1-16,-18 18 15,0-18-15,-17 1 16,17 17-16,-17-18 16,-1 18-16,-35 0 15,-17 0-15,17 0 16,-17 0-16,0 0 78,-1 0-31,1 0-32,35 0 1,-36 0-16,19 18 16,-19-18-16,1 0 15,17 0-15,-17 0 32,0 0 14,-1 0 79,1 0-125,0 0 0,17 0 16,0 17-16,-17-17 16,-1 0-16,19 0 15,-19 0-15,19 18 16,16-18-16,-16 0 16,-1 0-16,18 0 15,-35 0-15,34 0 16,-34 0-1,0 0-15,-1 0 0,1 0 16,0 18 15,35-18-15,-36 0-16,19 0 16,-19 0-1,1 0 1,-1 0-1,1 0-15,35 0 16,-35 0-16,35 0 16,-36 0-16,18 0 15,1 0-15,-19 0 16,1 0-16,0 0 16,17 0-16,-17 0 15,-1 0 16,1 0 1,17 0-17,-17 0 1,-1 0-16,1 0 16,17 0-16,-17 0 109,0 0-109,-1 0 16,19 0-16,-19 0 15,18 0 1,-17 0-16,0 0 15,-1 0-15,1 0 47,17 0-47,-17 0 16,0 0 15,-1 0 63,1 0-63,-1 0-31,1 0 16,0 0-1,-1 0 1,1 0 0,0 0-1,-1 0 1,19 0-16,-19 0 16,1 0 15,-1 0-16,1 0 1,0 0 0,-1 0 62,1 0-78,0 0 15,17 0-15,-17 0 32,-1 0-17,1 0 48,0 0 296,-1 0-343,1 0-1,-1 0 1,1 0-16,0 0 16,17 0-1,-17 0 1,-1 0 0,1 0 30,0 0 1,-1 0-15,1 0-17,-1 0-15,1-18 672,17 18-672,1 0 16,-19 0-1,1 0 32</inkml:trace>
  <inkml:trace contextRef="#ctx0" brushRef="#br0" timeOffset="68408.48">24536 6985 0,'35'0'63,"-17"-18"-63,17 18 15,0 0-15,-17-17 16,17 17-16,-17-18 15,-1 18-15,1 0 94,0 0-78,-1 0-16,19-18 15,16 18-15,1 0 16,0 0-16,18 0 16,-18 0-16,0 0 15,17 0-15,-34 0 16,16 0 0,1 0-16,-35 0 15,17 0-15,1 0 16,-19 0-16,18 0 15,-17-17-15,0 17 32,-1 0-32,19 0 15,69 0 1,-16 0 0,-19 0-16,1 0 15,-36 0-15,18 0 16,-18 0-16,-17 0 15</inkml:trace>
  <inkml:trace contextRef="#ctx0" brushRef="#br0" timeOffset="73604.16">16492 9490 0,'71'-18'47,"35"-17"-31,17 0-16,1 17 16,87 18-16,19 0 15,34 0-15,54 0 16,17 53-16,53 0 15,-106 0-15,-17-36 16,-89 36-16,-52-53 16,-54 0-16,-35 0 15,-17 0-15,0 0 16,-1 0 0,1 0-1,0 0-15,-1 0 16,1 0-1,17 0 1,-17 0 0,17 0-16,0 0 15,36 0-15,-36 0 16,36 0-16,-1 0 16,-17 0-16,0 0 15,35 0-15,1 0 16,-1 0-16,-18-17 15,18 17-15,18 0 16,-53 0-16,18 0 16,-1 0-16,-17 0 15,0 0-15,0 0 16,0 0-16,-18 0 16,18 0-16,0 0 15,0 0-15,0 0 16,0 0-16,-35 0 15,34 0-15,-34 0 16,17 0-16,18 0 16,-35 0-16,17 0 15,-17 0-15,-1 0 32,19-18 30,-1 18-62,18 0 0,0 0 16,-18 0-16,36 0 15,-1 0-15,-34 0 16,16-18-16,1 18 16,-35 0-16</inkml:trace>
  <inkml:trace contextRef="#ctx0" brushRef="#br0" timeOffset="92477.66">6156 9243 0,'35'0'156,"106"0"-156,0-18 16,18 18-16,-18 0 15,36 0-15,-19 0 16,-16 0-16,-1 0 16,17 0-16,-69 0 15,-1 0-15,-18 0 0,1 0 16,-18 0-16,0 0 15,0-18-15,0 18 16,-18 0-16,35-17 16,-17-1-1,36 1-15,-1 17 16,0-18-16,-18 18 16,19 0-16,-19 0 15,1 0-15,-36 0 16,0-18-16,18 18 15,-17 0-15,-1 0 16,0 0-16,-17 0 16,-1 0-1,1 0 1,17-17-16,-17 17 16,17 0-16,0 0 15,-17 0-15,17 0 16,-17 0-16,35 0 15,0 0-15,-35 0 16,34 0-16,19 0 0,17 0 16,-17 0-1,17 0-15,0 17 16,36-17-16,-1 0 16,1 18-16,-72-18 15,37 0-15,-19 0 16,-35 0-16,-17 0 15,17 0-15,-17 0 16,17 0 0,-17 0-1,17 0-15,1 0 16,-1 0 0,0 0-1,-17 0-15,-1 0 16,19 0-16,-1 0 15,-17 0 1,-1 0 15,1 0 1,-1 0-17,1 0 1,53 0-1,-1 18-15,-52-18 16,17 0-16,0 0 16,1 0-16,-1 17 15,-17-17-15,17 0 16,-17 0 0,-1 0-16,18 0 15,-35 18-15,36-18 16,-19 0-16,36 17 15,-17-17-15,-1 0 16,35 18-16,-17-18 16,0 0-16,-18 0 15,18 0-15,-17 0 16,-19 0-16,1 0 16,0 0-1,17 0-15,-17 0 16,-1 0-16,1 0 15,17 0 1,0 0-16,-17 0 16,17 0-16,-17 0 15,17 0-15,0 0 16,-17 0-16,17 0 16,-17 0-1,17 0-15,1 0 16,-19 0-16,18 0 0,-17 0 15,17 0 1,-17 0-16,0 0 0,-1 0 31,1 0-31,17 0 16,-17 0-16,0 0 16,17 0-1,-18 0-15,19 0 16,-1 0-16,-17 0 15,17 0-15,18 0 16,-36 0-16,36 0 16,-17 0-16,-1 0 0,18 0 15,-18 0-15,0-18 16,1 18 0,-19 0-16,1 0 15,0 0 16,-1 0-15,19 0 0,-19 0-16,18-17 15,1 17-15,-1 0 16,18 0-16,-18 0 0,0 0 31,1 0-15,-19 0-16,1 0 31,0 0-31,-1 0 16,19 0-16,-1 0 15,-18 0-15,19 0 16,-19 0-16,19 0 16,-1 0-16,0 0 15,18 0-15,0 0 16,-18 0-16,18 0 15,0 0-15,-35 0 16,52 0-16,-17 0 16,0 0-16,-18 0 15,18 0-15,-17 0 16,-1 0-16,-17 0 16,17 0-16,18 0 15,-36 0-15,19 0 16,-1 0-16,0 0 15,1 0-15,-19 0 16,18 0-16,1 0 16,-19 0-16,1 0 15,0 0-15,-1 0 32,19 0-17,-1 0 1,18 0-16,0 0 15,-36 0-15,19 0 16,-19 0-16,1 0 16,0 0-1,-1 0-15,1 0 16,-1 0-16,1 0 16,0 0-1,-1 0 173,19 0-157,17 0-15,-36 0-1,1 0 16,17 0-31,0 0 0,36 0 16,17 0-16,-35 17 16,0-17-16,-18 0 15,-17 0 220,0 0-220,17 18 1,-18 0 0,1-18-16,0 0 15,-1 0 32,36 17-31,-35 1-16,17-18 15,0 0 1,-35 18-16,18-18 16,0 0 93,-18 17-93,17-17-16,1 0 15,0 0-15,-1 0 47,1 0 0,-18 18-16,18-18-15,-1 0-1,1 0 1,-1 0 31,1 0-31,0 0 15,-1 0 78,1 0-109,0 0 16,17 0-16,-35-18 15,35 1-15,-17 17 16,0 0 0,-1 0-1,1-36 1,-18 19-16,17-19 16,-17 19-1,0-18-15,0-1 0,0 19 16,0-19-16,0 19 15,0-1-15,0-17 16,0 17 31,0-17-31,0 17-16,-35-52 0,0-1 15,0 1 1,-1 17-16,1 0 15,17 0-15,-17 18 16,-18 17-16,36 0 16,-19 1-16,36-1 15,-35 0-15,0 1 16,17-1-16,-17 0 16,0 1-16,17-1 15,0 18-15,1-17 0,-1 17 47,0 0-16,-17 17-15,-18 36-16,0-18 16,36 18-16,-19-35 0,19 17 15,-19 18 1,19-35-16,17-1 15,0 1-15,-18 0 16,0-1-16,18 1 16,-17 0-16,17-1 15,-18 19-15,18-19 16,-17 1-16,17 17 16,0-17-16,-18 52 15,0-34-15,18-19 16,0 1-16,0-1 15,0 19 32,0-19-47,0 1 16,0 17-16,0-17 16,0 0-16,0 17 15,0-18 1,0 1-16,0 0 31,0 17-31,18-17 16,-18-1-16,18 1 15,-18 0-15,0-1 32,17 1-17,1-18 1,-18 18-16,17-1 15</inkml:trace>
  <inkml:trace contextRef="#ctx0" brushRef="#br0" timeOffset="102383.27">17780 8132 0,'35'0'140,"18"0"-140,53-18 16,-18-17-16,36 17 16,52 18-16,18-18 15,-18 18-15,1 0 16,-36 0-16,0 0 15,-70 0-15,-36 0 16,0 18-16</inkml:trace>
  <inkml:trace contextRef="#ctx0" brushRef="#br0" timeOffset="104098.2">19173 8026 0,'53'0'109,"36"-18"-109,34 18 16,1 0-16,52 0 15,0 0 1,36 0-16,-36 0 16,-35 0-16,18 0 0,-53 0 15,-35 0-15,-18 0 16,-36 0 62,1 0-62,-1 0-16,1 0 15</inkml:trace>
  <inkml:trace contextRef="#ctx0" brushRef="#br0" timeOffset="129280.4">16651 9490 0,'0'-36'63,"0"19"-63,0-18 15,0 17-15,0-35 16,0 18 0,0-18-16,0 17 15,0 1-15,0 18 16,0-19-16,0-17 15,0 36-15,0-19 16,0 19-16,0-18 16,0-1-16,-18 36 0,18-35 15,0 0 1,0-1 0,0 19-16,0-1 15,0 1-15,0-19 16,0 19 109,-17 17-125,17-36 15,0 19-15,0-1 16,0 0 187,0 1-187,0-1 15,0 0 78,17 18-62,1 0-31,0 0 0,-1 0-16,1 0 31,0-17-31,-1 17 0,19 0 15,-19 0-15,1 0 16,17 0-16,-17 0 16,17 0-16,-17 0 15,17-18 1,-17 18-16,-1 0 16,1 0 15,0 0-16,-1 0 1,18 0-16,-17 0 16,17 0-16,1 0 15,17 0-15,-1 0 16,-34 0 0,17 0-16,18 0 15,-35 0-15,0 0 16,17 0-16,0 0 15,18 0-15,-35 0 16,35 0-16,0 0 0,-36 0 16,36 0-16,0 0 15,-35 0 1,35 18-16,-1-1 16,-16-17-16,34 0 15,1 0-15,-18 0 16,35 0-16,-35 0 0,35 0 15,-17 0 1,-1 0-16,-17 0 16,0 0-16,0 0 15,0 0-15,-18 0 16,0 0-16,1-17 16,-1 17-16,18 0 15,-35 0-15,34 0 16,19 0-16,-18 0 15,-18 0-15,36 0 16,-36 0-16,0 0 16,36 17-16,-18-17 15,-18 0-15,18 0 16,18 0-16,-19 0 16,1 0-16,0 0 15,18 0-15,-18 0 16,53 0-1,-71 0-15,0 0 16,0 0-16,-17 0 16,0 0-16,-1 0 15,19 0-15,-1 0 16,18 0-16,70 0 16,18 0-16,18 0 15,18 0-15,-1 0 16,0 0-16,-35 0 15,-52 0-15,-1 0 16,-53 0-16,0 0 16,-17 0 124,0 0-124,-1 0-16,36 0 16,0 0-16,-18-17 15,18 17-15,-17 0 16,-19 0-16,1 0 15,-1 0 95,1 0-79,0 0-15,-1 0-16,19 0 15,-19 0-15,1 0 94,17 0-94,-17 0 16,17 0-16,0 0 15,1 0-15,-19 0 0,1 0 32,0 0 46,-1 0-78,1 0 31,0 17 47,-18 1-62,35 35-16,-18 18 15,-17 34-15,18 1 16,-18 18-16,0-71 16,0-18-16,0 0 15,0-17-15,18 17 16,-18-17-1,17-1 95,-17 1-110,0 0 47,0-1-47,0 1 15,0 0 17,0-1-32,0 1 31,0 0-31,0-1 15,0 1-15,0 17 16,0-17-16,0 17 16,0 0-16,0-17 15,0 0-15,-17-18 375,-19 0-375,19 0 0,-1 0 32,18 17-32,-17-17 15,-1 0 173,0 0-157,1 0-15,-1 0-16,-17 0 15,17-17-15,0 17 16,1 0-16,-1-18 15,1 18-15,-1 0 16,0 0-16,1 0 16,-1 0-1</inkml:trace>
  <inkml:trace contextRef="#ctx0" brushRef="#br0" timeOffset="144974.71">15822 12894 0,'18'18'31,"-1"35"-31,1 17 16,-18-52-16,0 17 15,0 0-15,0 1 16,0-1-16,0 0 16,0 0-1,18 1-15,-18-1 16,0-17-16,0-1 15,0 1-15,17-18 110,19 0-95,52 0 1,53 0-16,18 18 16,-18 17-16,17-18 15,-34 1-15,-1 0 16,-52-1-16,0 1 16,-19-18-16,19 0 15,-18 0-15,53 0 16,35 0-16,35 0 15,124 0-15,18 35 16,17 1-16,53-1 16,0 18-16,-53 0 15,-35-18 1,-36-17-16,-52-1 16,-36-17-16,-34 0 15,-54 0-15,0 0 0,-17 0 16,-1 0-16,-17-17 15,35-1-15,0 18 16,71-18-16,35 18 16,18 0-16,52 0 15,1 0 1,17 0-16,-17 0 16,-54 0-16,-16 0 0,-37 0 15,-34 0 1,-36 0-16,-18 0 15,-17 18-15,0-18 0,0 18 16,18-18-16,-1 0 16,19 0-16,-1 0 15,35 0 1,-52-18-16,17 0 16,-17 18-16,-1-17 15,-17 17-15,35-18 16,18 18-16,-18 0 15,53-18-15,-17 18 0,-1 0 16,36-35-16,-106 35 16,17 0-16,-34 0 15</inkml:trace>
  <inkml:trace contextRef="#ctx0" brushRef="#br0" timeOffset="145655.49">25806 13194 0,'0'18'16,"0"-1"-16,-18 18 15,18-17-15,0 0 16,0 17 0,0-17-1,0-1-15,0 1 16,0 0 0,0-1-16,0 1 15,0 35-15,0 0 16,0 0-16,0-1 15,0-16-15,0-19 16,0 1-16,0 0 16</inkml:trace>
  <inkml:trace contextRef="#ctx0" brushRef="#br0" timeOffset="147647.2">15752 13723 0,'0'35'31,"17"1"-31,-17-1 16,0 18-16,0-36 15,0 19-15,0-1 16,0-17 0,0-1-16,18 19 15,-18-19-15,0 1 16,0-1-16,0 1 15,0 0-15,0 17 16,0-17 0,17-1-1,19-17 63,-19-17-78,1-1 0,17 18 16,-17-18 0,0 1-16,17-1 15,-18-17-15,19 0 16,-19-18 0,19 17-16,-36 1 15,17 17-15,-17 1 16,18 17-16,-18-35 15,0 17 1,0 0-16,0 1 16,0-1-1,0 0 95,-18 1-110,1 17 31,-1 0-31,0 0 16,-17-18-1,17 18 1,1 0-1,-1 0 1,1 0 0,-1 0-16,0 0 15,1 0 1,17-18 0,-18 18 30,0 0-30,1 0-16,-1 0 16,0 0-1,18 18-15,0 0 63,-17-1-63,-1 1 15,1-18-15</inkml:trace>
  <inkml:trace contextRef="#ctx0" brushRef="#br0" timeOffset="154406.57">25629 14182 0,'-17'0'140,"-19"0"-124,19 0 0,-36 0-16,35 0 15,1 0-15,-1 17 31,0-17-15,1 0-16,-1 18 16,18 0-16,-18-1 15,18 1 1,0-1-16,0 19 16,0-19-16,0 1 15,0 0-15,0-1 16,0 1-1,0 0 32,0-1-31,18-17 140,0 0-156,-1 0 0,19-17 16,-19-1-16,18-17 15,-17-1-15,17 19 16,-17-1-16,17-17 16,-35 17-16,18 1 15,0-1-15,-1 0 16,-17 1 0,0 34 187,0 19-188,-17 34-15,17 1 16,-18-18 0,0 0-16,1-1 15,17-34-15,-18 17 0,18-17 16,0 0-1,0 17 17,0-17-32,0-1 15,0 1 1,0-36 93</inkml:trace>
  <inkml:trace contextRef="#ctx0" brushRef="#br0" timeOffset="155158.6">25753 14393 0,'17'-17'78,"19"17"-62,-19 0-16,1 0 15,17 0-15,-17 0 16,0 0 0,-1 0-1,1-18-15,-1 18 31,19 0 48,-19 0-79,1 0 15,0 0 1,-1 0-16</inkml:trace>
  <inkml:trace contextRef="#ctx0" brushRef="#br0" timeOffset="155944.04">25894 14129 0,'0'17'16,"18"19"-1,-1-19-15,-17 1 16,18 17-16,-1-17 16,1 35-16,-18-36 15,0 1-15,0 0 0,0-1 16,0 1-1,0 0-15,0-1 16,0 1-16,0 0 16,0-1-16,0 1 31,0-1-15,0 1-1,0 0 63,0-1-78,0 19 16,0-19 0,0 1-1</inkml:trace>
  <inkml:trace contextRef="#ctx0" brushRef="#br0" timeOffset="156712.01">26211 13988 0,'0'17'15,"0"19"-15,18-19 16,-18 1-16,0 17 16,0 0-16,18 1 0,-18-1 15,0 0 1,0 0-16,0 1 16,0-1-1,0 0 1,0-17-16,0 0 15,0-1-15,0 1 32,0 0-32,0-1 15,0 18 1,0-17-16,0 0 16,0-1-16,0 1 0</inkml:trace>
  <inkml:trace contextRef="#ctx0" brushRef="#br0" timeOffset="157911.45">26247 14429 0,'17'-18'78,"19"-17"-63,16 17 1,19-17-16,-18 17 16,0 0-16,-18 18 15,-17 0-15,-1 0 16,1 0 93,-18 18-93,0 0 0,0 17-1,0-17 1,0-1-16,0 19 15,0-19-15,0 1 16,0 17-16,0 0 0,0-17 16,0 0-16,-18 17 15,1-17 1,-1-18 46,1 17-62,-1-17 16,0 18 0,1-18 109,-36 0-110,0-18 1,0 1-16,0-1 0,18 0 16,17 18-1,0 0 79,1 0-78</inkml:trace>
  <inkml:trace contextRef="#ctx0" brushRef="#br0" timeOffset="182072.04">21131 13723 0,'0'18'172,"0"-1"-157,0 1 157,18-18-156,-18 18-16,18-18 78,-1 0-78,1 0 15,-18 17 1,0-34 187,0-19-187,0 19-1,0-1-15,0 0 16,0 1-16,0-19 16,0 19-16,0-18 15,0 17-15,0-17 16,0 17-16,0 0 31,0 1 0,0 34 157,0 19-172,0 17-16,0-18 15,-18-18-15,1 19 16,17-1-16,0-17 15,0 17-15,0-17 16,0-1 0,0 19-1,0-19 1</inkml:trace>
  <inkml:trace contextRef="#ctx0" brushRef="#br0" timeOffset="201305.98">22348 1605 0,'0'18'141,"0"-1"-125,0 1-1,0 0-15,0 17 16,0 0-1,0 1-15,0-1 16,18 0-16,-18-17 16,0-1-16,0 1 15,0 17-15,0 1 16,0-19-16,0 36 16,0 18-16,0-36 15,0 18-15,0 0 16,0-36-1,0 19-15,0-1 16,0 0 0,0 1-1,0-1 1,0 0-16,0-17 16,0-1-16,0 19 15,0-19 1,0 1-16,0 0 15,0-1 1,0 1 0,0-1-1,0 1 1,0 0 0,18-18-16,-18 17 15</inkml:trace>
  <inkml:trace contextRef="#ctx0" brushRef="#br0" timeOffset="204850.29">22384 1640 0,'70'0'406,"36"0"-406,0 0 16,0 0-16,-71 0 15,18 0-15,-18 0 0,-17 0 78,-18 18-62,18 0-16,-1 17 16,-17-17-16,18-18 15,-18 17-15</inkml:trace>
  <inkml:trace contextRef="#ctx0" brushRef="#br0" timeOffset="206454.41">22490 1552 0,'0'18'78,"70"17"-62,1-17-1,35 17-15,-18-17 16,18 17-16,-18 18 0,53-18 16,-53-17-16,18 17 15,-18 36-15,0-36 16,-70-17-1,17-1-15,-17-17 16,-1 35 0,-17 1-16,18-19 15,0 1-15,-18 0 16,17 17 0,-17-17-16,18-1 15,-18 18-15,18 1 0,-1-19 16,1 36-1,17 0-15,-17 0 16,-1-35-16,-17 17 16,18-17-16,0 17 15,-18-17-15,0-1 16,17 1 0,-17 0-1,0-1-15,0 1 16,18 17-16,-18-17 15,0-1-15,18 1 16</inkml:trace>
  <inkml:trace contextRef="#ctx0" brushRef="#br0" timeOffset="208233.09">22348 2099 0,'53'0'47,"18"-18"-32,17 1-15,36-19 0,-1 19 16,53 17 0,-52 0-16,-36 0 0,-35 0 15,-18 0-15,-17 0 16,0 0 15,-1 0 47,-17-18-47,18 18 16,0 0-31,-1-17 453,18 17-454,-17 0-15,35 0 16,-35 0-16,-1 0 16</inkml:trace>
  <inkml:trace contextRef="#ctx0" brushRef="#br0" timeOffset="212787.9">21414 2963 0,'35'0'125,"35"0"-110,72 36-15,16-19 16,54 36-16,-36-53 0,1 18 16,-1-18-16,-17 0 15,-18 0 1,0 0-16,-35 0 15,-18 17-15,-35-17 16,-35 0-16,-1 0 16,19 0 15,-19 0-15,54-17-16,35-18 15,-18-1-15,71 19 16,-1-1-16,-52 18 15,18-18-15,-36 18 16,-18 0-16,-34-17 16,-1-1-16,-17-17 15,17 17-15,18-35 16,-18 18-16,36-71 16,-1 0-16,-17 0 15,35-52-15,-35 17 16,-35-53-16,-18 17 15,0 1-15,0 35 16,-18 35-16,1 35 16,-1 36-16,18 17 15,0 1-15,-18 17 78,-17-18-62,-36 18-16,-34 0 16,-37 0-16,-16 0 15,-19-18-15,-34 18 16,17 0-16,-18-17 16,53-1-16,18 18 15,71 0-15,-1 0 16,53 0-16,1 0 15,-1 0-15,0 0 16,1 0 0,-18 18-16,-36-1 15,0 19-15,19-1 16,-37 0-16,36-17 16,0 17-1,1-17-15,34-1 16,-17-17-16,-1 36 0,19-1 15,17-17 1,-36-1-16,19 19 0,-18-1 16,35-18-16,-18 1 15,0 17-15,1-35 16,-1 18-16,0 0 16,1-1-1,-19 19-15,-16-1 16,16 18-16,1-18 15,17-17-15,-17 35 16,17-18-16,-17 18 0,17-36 16,-17 19-16,18-1 15,-1 18-15,-17-35 16,17-1-16,-17 1 16,35-1-1,0 1-15,-18-18 16,18 18-16,0 17 78,-18 0-62,18 18-16,0 0 15,0-18 1,-17 18-16,17 0 15,0-35-15,-18 17 16,18-17-16,0-1 16,-17 1-16,17 0 15,0-1-15,0 19 16,0-19 62,0 1-62,0 0-1,0-1 1,0 1-16,0 17 16,0 0-1,0-17 1,0 0-16,0 17 15,-18 18-15,18-35 16,0-1-16,-18 1 16,18-1-16</inkml:trace>
  <inkml:trace contextRef="#ctx0" brushRef="#br0" timeOffset="-186749.17">20091 13741 0,'0'17'172,"0"-34"531,0-1-703,0-17 15,0 17-15,0 0 16,0 1-16,0-36 16,0 18-1,0 52 188,0 1-187,0 0-16,0-1 16,0 1-1,0-1-15,0 1 63,0 0-16,0-1-47</inkml:trace>
  <inkml:trace contextRef="#ctx0" brushRef="#br0" timeOffset="-184530.64">22260 13635 0,'18'0'188,"-18"17"-188,0 1 15,0-53 235,0 17-234,0 1 0,0-1 124,0 53 16,0 0-140,0 18-16,0-17 16,0-19-16,0 19 15,0-19-15,0 1 16</inkml:trace>
  <inkml:trace contextRef="#ctx0" brushRef="#br0" timeOffset="-182250.55">19703 14146 0,'-18'0'187,"18"18"-171,-18 0-1,18-1-15,0 19 0,0-19 16,0 1-16,0-1 16,0 1-1,0 0-15,0-1 16,0 1 15,0 0 0,18-18 47,17 35-62,-17-35-16,0 35 16,17-35 46,0-53-62,0-17 16,1-1-16,-19 18 15,1 36-15,-18-1 16,0 0-16,-35 18 203,-1 0-187,-17 0-1,-17 18-15,52 0 16,-17-18-16,17 0 109</inkml:trace>
  <inkml:trace contextRef="#ctx0" brushRef="#br0" timeOffset="-181413.13">19967 14164 0,'0'18'47,"0"35"-47,0-36 16,0 18-16,0-17 16,0 17-16,0 1 15,0-19 1,0 1 78,0 0-94,18-1 15,-1-17-15,-17 18 16,18-18-1,0 0-15</inkml:trace>
  <inkml:trace contextRef="#ctx0" brushRef="#br0" timeOffset="-180523.98">20144 14340 0,'17'0'110,"19"-17"-95,-1 17-15,-18 0 94,1 0-78,0 0-1,17 0 1</inkml:trace>
  <inkml:trace contextRef="#ctx0" brushRef="#br0" timeOffset="-179586.61">20249 14182 0,'0'35'94,"0"-17"-79,0-1 1,0 1-16,0-1 16,0 1 15,0 0 16,0-1-32,0 1-15,0 0 16,0-1-16,0 1 16,0 0-1,0-1 48,0 1-48</inkml:trace>
  <inkml:trace contextRef="#ctx0" brushRef="#br0" timeOffset="-178754.85">20443 14199 0,'0'18'47,"0"0"-31,0-1-16,0 1 15,0 17 1,0 0-1,0-17-15,0 0 16,0-1-16,0 1 16,0 17-16,0-17 15,0 0-15,0-1 16,0 1 0,0-1-1,0 1 1,0 0-1</inkml:trace>
  <inkml:trace contextRef="#ctx0" brushRef="#br0" timeOffset="-176510.38">22384 14199 0,'-18'0'0,"0"0"0,-17 0 16,18 0 0,-1 0-1,-17 0-15,17 0 47,0 18 0,1 0-31,17-1-16,-18 1 15,0-1 1,1 19 0,17-19-1,0 1-15,-18 0 16,18-1-1,0 1-15,0 0 0,71-18 141,-18-36-141,-18 19 16,0-1-16,0 0 15,-17 1 1,-18-1 156,0 0-63,0 1-93,0-1 31,0 1-16,35 17 172,1 35-187,-19-18 15,-17 1-31,0 0 16,0-1-1,0 1 16,0 0-15,0-1 47</inkml:trace>
  <inkml:trace contextRef="#ctx0" brushRef="#br0" timeOffset="-175592.39">22507 14323 0,'35'-18'125,"-17"18"-109,0 0 0,-18-18-16,17 18 15,-17-17 1,18 17-16,0 0 16,-1 0-16,1 0 31,0 0-16,-1 0 17</inkml:trace>
  <inkml:trace contextRef="#ctx0" brushRef="#br0" timeOffset="-174714.62">22701 14217 0,'18'70'125,"-18"-34"-125,18 17 16,-18-18-16,0 0 15</inkml:trace>
  <inkml:trace contextRef="#ctx0" brushRef="#br0" timeOffset="-171807.46">9384 6315 0,'-35'35'156,"-18"-17"-156,17-1 15,1 19 1,-18-1-16,18-18 0,17 1 16,1-18-1,-1 0 32,18 18-31,-18-1-16,-17 1 15,-18-18 1,36 18-16,-19 17 16,19-35-1,-1 35-15,0 18 0,1-18 16,-1-17-16,18 17 16,0-17-1,0 0 1,0 17-1,0-17-15,18 34 16,-18-16-16,35 17 16,0-36-16,-17 1 15,0 17-15,34 0 16,19 1-16,35-19 16,-18 1-16,71 0 15,-18 17-15,53 35 16,18-17-16,-1 36 15,1-1-15,0 0 16,-18-35-16,-18 0 16,36-18-16,-36 0 15,0-35-15,-52 0 16,-18 0-16,-36-35 16,1 17-16,-36-17 15,18 0-15,-35 0 16,17-1-16,0 1 15,-17-18-15,0 36 16,17-19-16,-18 1 16,19 17-16,-19-17 15,-17 17 1,0 1-16,0-1 16,0 0-16,0-52 15,0-1-15,0 1 16,0 17-16,-17-53 15,17 18-15,-18 17 16,0-17-16,-17 18 16,0-1-16,0 0 15,-1 19-15,-17-1 16,1 17-16,16 19 16,-17-1-16,-17-17 15,-36 0-15,35 17 16,18 0-16,1 1 15,34-1-15,0 18 16,1 0-16,-1 0 16,0 0-1,-17 0-15,17 0 16,-34-18-16,-1 18 16,17 0-16,-34 0 15,-18 0-15,-36 0 16,18 18-16,-17 0 15,-1-1-15,1 19 16,35-19-16,17-17 16,1 0-16,52 0 15,-17 0-15,-18 0 16,-18 0 0,36 0-16,-53 0 15,17 0 1,-17 0-16,17 0 15,18 0-15,18 0 0,18 0 16,-1 0-16,0 0 31,1 18-15,-19-1 0,19-17-16,-1 18 15,0-18 1,1 0-16</inkml:trace>
  <inkml:trace contextRef="#ctx0" brushRef="#br0" timeOffset="-170020.78">19385 14640 0,'18'0'62,"-1"0"32,19 0-78,17 0-1,35 0-15,-18 0 16,19 0-16,-37 0 16,37 0-16,16 0 0,-16 0 15,-1 0 1,0 0-16,0 0 15,-17 18-15,-36-18 0,-17 0 16</inkml:trace>
  <inkml:trace contextRef="#ctx0" brushRef="#br0" timeOffset="-166650.93">20179 14305 0,'18'35'63,"-1"-17"-63,1 0 15,-1-18-15,-17 17 32,18-17-1,-18 18 31,35-18-15,-17 18-31,-18-1 0,18-17-16,-18-17 171,0-36-155,-36 17 0,-17-34-16,36 17 0,-1 18 15,18 17-15,0 71 203,53 17-203,-18-52 16,-17 17-16,0-17 16,-18 0-1,17-18-15,-52 0 344,-53 0-344,35 0 0,35 0 16,-17 0-1,17 0-15,1 0 63,-1 0-48,0 0 17,18-18-17,0 0-15,-17 18 0,-1 0 16,0-17 0,54 17 124,-1 0-140,36 0 0,-1 0 16,-35 0-16,1 0 15,-19 0 48,1 0-32,-18-18-15,18 18 15,-1 0 0</inkml:trace>
  <inkml:trace contextRef="#ctx0" brushRef="#br0" timeOffset="-164471.3">22507 14164 0,'18'0'0,"-1"0"31,1 0 47,0 0-62,-1 18-1,-17-1 1,18-17-1,0 0 17,-18 18-17,0 0 1,0-1 31,17-17-16,-17 18-31,18-18 16,-18 17-16,18 1 0,-18 0 15,0-1-15,0 1 63,0 0-48,0 35 1,0-36-16,0 1 16,0 17-16,-18-17 0,18-1 15,-18 1 1,18 0-16,-17 17 16</inkml:trace>
  <inkml:trace contextRef="#ctx0" brushRef="#br0" timeOffset="-163159.12">22595 14252 0,'36'0'94,"-19"0"-94,1 0 15,0 0 48,-18-17-48,35 17-15,-17 0 16,-1 0 0,1 0-16,-1 0 78,-17-18-78</inkml:trace>
  <inkml:trace contextRef="#ctx0" brushRef="#br0" timeOffset="-162375.21">22983 14023 0,'0'53'0,"18"17"15,-18-34 1,0-1-16,0 0 16,18 0-16,-18 18 15,0-17-15,0-1 16,0-17-16,0-1 15,0 19-15,0-19 16,0 18-16,0 1 16,0-19-16,17 19 15,-17-1-15,0-17 16,0-1-16,0 1 16,0-1 46,0 1-46,0 0-1</inkml:trace>
  <inkml:trace contextRef="#ctx0" brushRef="#br0" timeOffset="-159388.68">20091 14199 0,'53'-17'78,"0"-1"-62,-36 0-16,18 1 15,1-1 1,-19 18-16,1 0 172,-18 18-141,0-1-15,-35 19-16,-18 17 15,-18-18-15,1 0 16,17 0-16,17-17 15,19-18 157,34 0-47,1 0-47,0-18-62,-18 1 0,17 17-1,1 0 32,0 0 63,-1-18-110,1 0 15,0 18 1,-1-17-16</inkml:trace>
  <inkml:trace contextRef="#ctx0" brushRef="#br0" timeOffset="-144310.68">27199 2011 0,'0'17'47,"0"1"-47,0 17 16,0-17-16,0 17 15,0 1-15,0 16 16,0 1-16,0 18 15,0 0-15,0-36 0,0 18 16,18 0 0,-18-36-16,0 19 0,0-19 15,17-17 79,1-17-78,0-1-1,-1-17-15,1-18 16,0 0-16,17 18 16,-17-1-16,17 1 15,-18 17 1,-17 1-1,18-1 1,-18-17 0,0 17-1,0 0 17,18 1-1,-18-1-31,0 1 62,0-1-46,0 0 109,0 1-125,0-1 16,0 36 46,0-1-62,0 1 16,0 0-1,0-1 1,0 18 0,0 1-16,0 17 15,0 17-15,0 1 16,0-36-16,0-17 15,0-1-15,0 1 16,0 0 47,0-1-63,17-17 31,1 0 63</inkml:trace>
  <inkml:trace contextRef="#ctx0" brushRef="#br0" timeOffset="-141951.45">27975 2417 0,'0'17'141,"0"1"-125,0-1-16,0 1 15,0 17-15,-17-17 16,17 0-16,0-1 16,0 1-16,0-36 171,17-35-155,19-17-16,-1 17 16,0-18-16,-17 36 15,-1 0-15,1-1 16,-36 54 375,18 0-376,-17 35-15,-1-18 16,18 0-16,0 1 15,-18 16-15,18-34 16,0 0 0,0-1 46,0 1-62,0 0 16,0-1-16,18-17 140,17-17-140,-17-1 16,35-17-16,-18 17 16,-17 18-1,-18-18-15,0 1 16,0-1 0,0 1-1,0-1 1,0 0-1,0 1 1,0-1-16,0 0 31,0 1-31,0-1 16,0 0 0,0 36 280,0 0-296,0 17 16,0-17 0,17 17-16,-17-17 15,18-1-15,-18 1 16,0 17 0,18-35-16,-18 18 15,0 17 1,17-35-16,-17 18 15,0-1 1,0 1 0,0 0-16,18-1 15,-18 1 1,0-1-16,0-34 125</inkml:trace>
  <inkml:trace contextRef="#ctx0" brushRef="#br0" timeOffset="-141096.33">28399 2452 0,'17'0'141,"1"0"-126,0 0-15,-1 0 31,18 0-31,-17 0 16,17 0-16,1 0 16,-19 0-1,1 0 17,0 0-17,17 0 1,-18 0-16,19 0 0,-19 0 15,1 0 32,0 0-31,-1 0 0</inkml:trace>
  <inkml:trace contextRef="#ctx0" brushRef="#br0" timeOffset="-140364.85">29016 2222 0,'0'18'47,"0"0"-32,0 17 1,0 0-16,0 1 15,0-1-15,0 0 16,0-17-16,0-1 16,0 19-16,18-1 15,-18-17-15,0 17 16,17 18 0,-17-36-16,0 19 15,0-1-15,0-17 16,0-1-16</inkml:trace>
  <inkml:trace contextRef="#ctx0" brushRef="#br0" timeOffset="-138730.97">26864 3193 0,'18'0'32,"17"17"-17,0 19 1,-35-19-1,0 18-15,0 1 16,0 34 0,0-34-16,0 34 0,0-17 15,0-35 1,0 17-16,0-17 0,0-1 16,0 1-16,18-18 15,-18 18-15,17-18 110,19-18-110,34-35 0,1 0 15,35-35-15,-18 0 16,-18 17-16,1 36 15,-18 0-15,-35-1 16,-18 19-16,17 17 16,-17-36-1,0 19 1,0-1 0,0 53 218,0-17-218,0 0-16,0-1 15,0 1-15,-17 0 16,17-1-16,0 1 15,0 35-15,0-36 16,0 19-16,0-19 16,0 36-16,0 0 15,17-18-15,-17-17 16,0 17-16,0-17 16,0 17-16,0-17 15,0 0-15,0-1 16,0 1-1,0-1-15,18 1 16,-18 0-16,0-1 16,0 1-1,0-36 95,0 1-110</inkml:trace>
  <inkml:trace contextRef="#ctx0" brushRef="#br0" timeOffset="-136951.83">28011 3581 0,'-18'17'62,"0"-17"-62,-17 0 16,0 18-16,-1 17 15,19-17-15,-18 0 16,17-18-16,18 17 47,0 1-47,0-1 15,0 1-15,0 17 16,0-17-16,0 0 16,0-1-16,0 1 31,0 0-31,0-1 16,18 18-1,-1-35 1,1 0 15,17-17-31,-17 17 16,17-18-16,-17 1 15,-1-1-15,-17 0 16,18 18-16,-18-17 16,18-1-1,-18 0 1,0 1-16,0-19 15,0 1 1,0 18 0,0-1 62,17 18 31,-17 18-93,18-18-16,-18 17 15,17 1 1,-17-1 0,0 19-1,0-19-15,0 19 16,0-19-16,0 1 16,0 0-16,0-1 31,18-17 16,-18 18-32,18-18 126,17 0-141</inkml:trace>
  <inkml:trace contextRef="#ctx0" brushRef="#br0" timeOffset="-135936.97">28205 3775 0,'17'0'109,"1"0"-109,-18-18 16,17 18-1,1 0 1,0 0 0,-1 0-1,1 0-15,0 0 31,-1 0-31,1 0 32,0 0-17,-1 0 1,1 0 0</inkml:trace>
  <inkml:trace contextRef="#ctx0" brushRef="#br0" timeOffset="-135230.86">28328 3581 0,'0'17'31,"0"1"-31,0 0 0,0-1 16,0 19-16,0 16 16,18-16-16,-18 34 15,0-17-15,0-35 16,0 17-16,0-17 16,0-1-1,0 1 1,0 17-1,0-17-15,0 0 16,0 17-16,0-18 16</inkml:trace>
  <inkml:trace contextRef="#ctx0" brushRef="#br0" timeOffset="-134135.45">28628 3651 0,'0'18'47,"0"0"-47,0-1 16,0 1-1,0-1-15,0 1 16,0 0-16,0-1 16,0 1-16,0 17 15,0-17-15,0 17 16,18 18-16,-18-35 0,17 17 16,-17 0-1,0-17 1,0 0 31,0-1-47,18 1 15</inkml:trace>
  <inkml:trace contextRef="#ctx0" brushRef="#br0" timeOffset="-107799.05">7620 6897 0,'71'0'140,"-19"0"-140,-34 0 16,17 17-16,-17-17 16,-18 18-16,18-18 15,-1 0-15,1 0 16,17 0-16,0 18 16,1-1-16,17 1 15,0-18-15,-36 0 16,1 18-16,17-18 15,-17 0-15,17 0 16,-17 0-16,52 0 16,1 0-16,-1 0 15,36 0-15,-18 0 16,36 0-16,-36 0 16,0 0-16,-17 17 15,-18-17-15,-18 0 16,36 0-16,-19 18 15,19-18-15,35 0 16,17 18-16,1-18 16,17 17-16,0 18 15,-17-17-15,-89-18 16,0 0-16,-17 0 16,-1 0 15,1 0 31,0 0-46,35 0-16,17 0 16,1 0-16,-18 0 15,-1 0-15,19 0 16,-18 0-16,0 0 15,17 0-15,1 0 16,-36 0-16,18 0 16,-18 0-1,-17-18-15,17 18 16,-17 0 0,0 0-16,-1 0 15,1 0 1,0 0-16,-1 0 15,18 0 1,-17 0 0,0 0-1,-1 0 1,1 0-16,0 0 16,52 0-16,-17 0 0,35 0 15,-35 0-15,0 0 16,18 0-16,-54 0 15,1 0-15</inkml:trace>
  <inkml:trace contextRef="#ctx0" brushRef="#br0" timeOffset="-83145.2">9596 14005 0,'70'0'187,"36"0"-187,0-17 16,-18 17 0,0 0-16,-17 0 0,-54 0 15,19 0-15,-1 0 16,-17 0-1,-1 0-15,36 0 16,18 0 0,-18 0-16,35 0 15,0 0-15,53 35 16,-53-35-16,18 0 16,18 18-16,-19-18 15,1 0-15,0 17 16,18-17-16,-72 0 15,19 18-15,0-18 16,-36 17-16,-18-17 16,19 0-16,-19 0 15,1 0-15,17 0 16,-17 0-16,35 0 16,0 0-16,0 0 15,0 0-15,17 0 16,-35 0-16,36 0 15,17 0-15,18 0 16,-18 18-16,-17 0 16,-1-1-1,-17 1-15,-35 0 16,17-18-16,-17 0 0,-1 0 31,1 0-31,0 0 16,17 0-16,-17 0 15,52 0-15,-17 0 16,18 17-16,17-17 16,-18 0-16,-17 18 15,18-18 1,-18 0-16,17 18 0,-17-18 16,0 0-1,0 0-15,-18 0 16,-17 0-16,35 0 15,-18 0-15,1 0 16,-19 0 0,18 0-1,1 0 1,-19 0-16,19 0 16,17 0-16,17 0 15,-17 0-15,0 17 16,-35-17-1,-1 0 17,1 0-17,17-17-15,0-1 16,1 18 0,-1 0-16,0-18 15,-17 18-15,0-17 16,-1-1-16,1 18 15,-1 0 1,19-18 47,17 1-48,-36 17 1,36-18-16,-18 0 15,1 18-15,-19-17 16,1 17-16,0 0 78,-1 0-62,1 0-1,0 0-15</inkml:trace>
  <inkml:trace contextRef="#ctx0" brushRef="#br0" timeOffset="-67509.66">20020 13829 0,'18'0'47,"-1"-18"-31,19-52-16,-1-1 15,0 1-15,1 17 16,-1-18-16,0 1 16,0 17-16,-17 0 15,0 0-15,-1 35 16,1-17-16,0 17 15,-18 1-15,17-1 32,1-17-32,17 17 15,-17-17-15,17-36 16,0 18-16,1 0 16,16-17-1,1 35-15,-17-1 0,17-17 16,0 18-16,-36 0 15,18 0-15,1 17 16,-1 18-16,-35-18 16,35 18-16,-17-17 15,17-1 1,18 18 0,-18-18-16,36 18 15,35-17-15,17 17 16,36 0-16,-53 0 15,53 0-15,-18 0 16,-18 0-16,1 0 16,-54 0-16,18 0 15,-70 0-15,17 0 16,-17 0-16,0 0 16,17 0-1,-18 0 1,54 0-16,35 53 15,35-36-15,18 19 0,-1 16 16,-16-34-16,-1 17 16,-53-17-16,0-18 15,-35 18-15,18-18 16,-54 0-16,18 0 16,-17 0-1,0 17 1,-1-17-1,1 0-15,17 18 0,36 17 16,-1-17 0,54 17-16,35 18 0,-36-18 15,54 36-15,17-18 16,-36-18-16,-17 18 16,-17-35-16,-18-1 15,-71-17 1,0 0-16,-35 18 62,36 0-62,-19-18 0,36 35 16,0-18-16,0 1 16,-35 17-16,34-17 15,-16 0 1,-1-1-16,-17 1 15,17 0-15,0 17 16,18 0-16,-35 0 16,-1-35-16,1 18 15,0-18-15,-18 18 32,0 17-17,35 0 1,-17-17-16,-18-1 15,17 1-15,-17 0 16</inkml:trace>
  <inkml:trace contextRef="#ctx0" brushRef="#br0" timeOffset="-61679.53">22225 13864 0,'18'35'62,"-18"18"-46,0 36 0,0-72-1,0 1 1,0-1-16,0 19 0,0-1 16,17-17-1,-17 35-15,0 17 0,18-52 16,-18 17-16,0 0 15,18-17-15,-1 35 16,-17-18-16,0 0 16,18 18-16,-18 0 15,0 0-15,0 18 16,17-1 0,-17 1-16,0-1 15,0-52-15,18 35 0,0 0 16,-1-35-1,-17 17-15,0-18 16,18-17-16,-18 18 0,18 17 16,-1-17-16,-17 35 15,36 17 1,-1-17-16,0 18 16,-17-18-16,17 0 15,0-53-15,-17 35 16,0-17-16,-1-1 15,19-17-15,-19 0 16,18 0-16,-17 0 0,53 0 16,17 0-1,35 0-15,-35 0 0,36 0 16,-1 0 0,1 0-16,-18 0 15,-36 0-15,1 0 16,-1-17-16,-34 17 15,-1 0-15,0-18 16,18-17-16,-35 17 16,52-17-16,-17 0 15,18-18-15,-1 17 0,-17 1 16,18 0 0,-1 0-16,-17-1 15,0 1-15,0 17 16,-35 1-16,17-19 15,0 19-15,1-36 16,-19 18-16,1 17 16,0-17-16,17-1 15,-18 1-15,19 17 16,-19-17-16,-17 0 16,18 17-16,0 1 15,-1-19-15,-17 19 16,0-1-16,18 0 15,0 18-15,-1-17 16,-17-1-16,18 1 16,-1-1-1,1 0-15,0 1 16,-1-1-16,1-17 16,0 17-16,-1 18 15,1-18-15,0 1 16,17-1-16,-17 1 15,17-19-15,-18 19 16,1-19-16,0 36 16,-18-17-16,17-1 15,1 18 1,0-18-16,-18 1 16,17-1-16,1-17 15,0 0-15,17 17 16,-35 0-1,17 1-15,1-1 0,0 0 32,-1 1-1,1-19-15,0 19-1,-18-1 1,17 1-16,1-19 15,-18 19 1,18-1-16,-1 0 0,18-17 16,-17-18-16,-18 18 15,0 0 1,18 17 0,-18 0-1,17 1 1,1-1 15,-18 0 0</inkml:trace>
  <inkml:trace contextRef="#ctx0" brushRef="#br0" timeOffset="-49207.91">9648 14023 0,'-17'-18'78,"-18"-17"-78,-1 17 16,36-17-16,0 17 93,-17 18-93,-1-35 16,0 0-16,18 0 16,-17 17-16,-1-17 15,0 17 1,18 0 15,-17 1-31,-1-1 16,1-17-1,17 0-15,-18-18 16,18 0-16,-18-18 16,18 1-16,0 34 15,0-17-15,0 18 16,0-35-1,0 17-15,0 35 16,0 0-16,0-17 16,0 17-16,0 1 15,0-18-15,0 17 16,0 0-16,18 18 16,-18-17-16,0-19 15,18 36-15,-18-35 16,17 17-16,-17-17 15,35 0-15,1 17 16,-19 1-16,1-1 16,0 18-1,-18-18 1,17 18 15,1 0-31,0 0 16,-1-17-16,1 17 15,-1-18-15,19 18 16,17-18-16,-18 1 16,0 17-16,18-18 15,0 18-15,-18 0 16,18 0-16,-17-17 16,-19 17-16,18 0 15,-17 0-15,17 0 16,-17 0-16,0 0 15,-1 0 1,1 0-16,17 0 16,36 0-16,17 0 15,35 17-15,1 1 16,17-18-16,35 0 16,-17 17-1,-35-17-15,-19 0 0,1 0 16,-53 18-16,53-18 15,-53 0-15,17 18 16,-17-18-16,0 0 16,53 17-16,18 1 15,-1 35-15,1-35 16,-1-1-16,-35-17 16,36 18-16,-1 17 15,36 0-15,-36-17 16,54 0-1,-18 35-15,17-36 0,-17 1 16,-36-1-16,-17-17 16,-35 0-16,-19 0 15,-34 0-15,17 0 16,-17 0 0,0 0 15,-1 0-31,1 0 15,0 0 1,34 0-16,-34 0 0,53 18 16,-1-18-16,1 0 15,-18 0-15,70 18 16,1-18-16,17 35 16,18 0-1,-36-17-15,-52 0 16,-19-18-16,-34 0 15,0 0-15,-1 0 16,-17 17 125,0 1-126,0 0 1,0-1-16,0 1 16,0 35-1,0 17-15,0-52 16,0 17-16,0 18 15,0-35-15,0-1 16,0 1-16,0 0 78,0-1-62,0 1-1,-35 0-15,17 17 16,-34-35 0,34 35-16,-35-17 15,0-1-15,-17 1 16,34 17-16,19-35 16,-1 0-16,0 0 15,18 18 32,-17 17-31,-19-17-16,36 0 15,0-1 1,-17-17 15,17 18-15,-18-18-1,18 35-15,-18-17 16,18-1 0,0 1-1,0 0 1,0-1 93,-17-17-93,-1 0-16,18 18 16,-35 0-16,0 17 15,17-18-15,0-17 0,1 0 16</inkml:trace>
  <inkml:trace contextRef="#ctx0" brushRef="#br0" timeOffset="-35297.19">9384 14323 0,'53'0'234,"17"0"-234,-17 17 16,0-17-16,18 0 15,-1 0-15,1 0 16,-54 0-16,36 18 15,-17-18-15,-19 0 16,1 0-16,0 0 16,17 0-1,0 0-15,0 0 16,1 0-16,-1 0 16,18 0-16,35 0 15,-35 0-15,18 0 16,-19 0-16,1 0 0,0 0 15,-17 0-15,17 0 16,17 0-16,1 0 16,-18 0-16,17 0 15,1 0 1,17 0-16,-18 0 16,19 0-16,-36 18 15,52-18-15,-52 0 16,35 17-16,-17 1 0,0-18 15,-1 0-15,-17 18 16,-35-18-16,17 0 16,-17 0-1,-1 0 17,1 0-32,17 0 15,18 17 1,0-17-16,18 0 15,17 0-15,35 0 16,-88 0-16,54 0 16,-19 18-16,1-18 15,-18 0-15,-18 0 16,18 0-16,17 0 16,1 0-16,-36 0 15,36 0-15,-1 0 16,-17 0-16,18 0 15,17 0-15,0 0 16,0 0-16,36 0 16,35 0-1,-89 0-15,-17 0 16,0 0-16,18 0 16,-54 0-16,1 18 15,0-18-15,-1 0 16,1 0-16,-1 0 15,36 0 1,0 0-16,-35 0 16,35 0-16,-18 0 15,18 0-15,0 0 16,-35 0-16,17 0 16,0 0-16,0 0 15,18 0-15,-17 0 16,-1 0-16,18 0 15,-18 0-15,-17 0 32,-1 0-1,19 0-15,-1 0-1,-17 0 1,17 0-16,-18 0 15,1 0-15,0 0 0,17 0 16,-17 0 0,17 0-1,18 0-15,-35 0 16,17 0-16,-18 0 16,-17 17-16,18-17 15</inkml:trace>
  <inkml:trace contextRef="#ctx0" brushRef="#br0" timeOffset="-3976.57">9807 13847 0,'53'0'188,"-18"0"-188,36 0 15,-18 0 1,-18 0-16,0 0 15,1 0-15,-19 0 0,1 0 16,17-18 0,-17 18-1,0 0-15,-1 0 32,18 0 77,-17 0-93,0 0 15,-1 0 0,36 0-15,-17 0-1,-19 0-15,1 0 16,-1 0-16,1 0 47,0 0-32,-1 0 1,1 0-16,0 0 16,-1 0-16,-17-18 15,18 18 1,0 0 0,-18-17 62,17-19-63,1-17 1,-18 18-16,0 0 16,0 17-16,0-17 15,0 17-15,0-35 16,0 0-16,0 1 15,-18-1-15,-17-36 16,17 54-16,18-18 16,-17 18-16,-19-18 15,1 18-15,17-1 16,-17 19 0,35-18-16,-17 17 0,17 0 15,0-17-15,-18 35 16,18-35-16,-18 17 62,1 18-62,-19 0 16,19 0-16,-36 0 16,0-18-16,0 18 15,18 0-15,17 0 16,0 0-16,1 0 15,-1 0 1,1 0-16,-1 0 16,0 18-1,1 17-15,-1 1 16,18-1-16,-35 0 16,17 0-16,0-17 15,-17 53-15,35-18 0,-18 0 16,-17 17-1,18-35-15,17 1 16,-18-1-16,18-17 0,0-1 16,0 18-16,-18-17 31,18 17-31,0 1 16,0-19-1,0 19-15,0-19 16,0 18-16,0 1 15,-17-19-15,17 19 16,0-19 62,0 19-78,0-1 16,0-17-1</inkml:trace>
  <inkml:trace contextRef="#ctx0" brushRef="#br0" timeOffset="-2585.7">9860 15205 0,'0'35'31,"0"0"-15,0-17-16,0 17 15,0-17-15,0-1 16,0 1 0,0 0-16,0-1 15,0 1-15,0 17 16,0 1-16,0-1 16,0-18-1</inkml:trace>
  <inkml:trace contextRef="#ctx0" brushRef="#br0" timeOffset="-1808.03">10089 15240 0,'-35'35'32,"18"-17"-32,-1-18 15,18 35 110,0-17-125,18-1 16,-1 1-16,-17 0 15,0-1-15,18 1 16,-18 0 0,0-1-1,35 19-15,-17-19 16,-1 1-16,19-1 16,-1 19-16,-17-36 0</inkml:trace>
  <inkml:trace contextRef="#ctx0" brushRef="#br0" timeOffset="-998.17">11095 15134 0,'17'0'31,"1"53"-31,0-35 16,-18 17-16,0 0 16,17 1-16,-17 16 15,18 1-15,-18-17 16,0 34-16,0 1 15,0-1-15,0-34 16,0-1-16,0-17 16</inkml:trace>
  <inkml:trace contextRef="#ctx0" brushRef="#br0" timeOffset="-455.78">11289 15522 0,'18'0'62,"17"-35"-62,0 17 16,18 1 0,0-1-16,17 0 15,1 18-15,0 0 16,-1-17-16,-52 17 16,17 0-16,-17 0 15</inkml:trace>
  <inkml:trace contextRef="#ctx0" brushRef="#br0" timeOffset="146.61">11906 15117 0,'18'0'16,"-18"17"-16,0 18 15,18 18-15,-18-17 16,0 17-16,17-1 16,-17 1-16,0 18 15,0-18-15,0 17 16,18-34-16,-18-19 15,0 1-15,0 17 16,0-17 0,0 0-16,0 17 15,0-53 95,0-52-110</inkml:trace>
  <inkml:trace contextRef="#ctx0" brushRef="#br0" timeOffset="1240.61">12188 15328 0,'-17'0'47,"17"18"-31,-18-18-1,1 0 1,-1 0 0,18 17-1,0 1 48,-18 0-63,1-18 15,-1 0 1,0 17 0,18 1 156,18-18-157,-18 18 1,35 17-1,-17-17 1,-18 17-16,18-18 0,-1 19 16,18-19-16,-35 1 15,18-18 1,0 0 0,-1 18-1</inkml:trace>
  <inkml:trace contextRef="#ctx0" brushRef="#br0" timeOffset="4198.17">15117 15205 0,'17'53'15,"-17"17"-15,0-52 16,0-1 0,0 19-16,0-19 15,18 19-15,-18-19 16,0 1-16,17 35 16,1-36-16,-18 1 15,0 0 1,18-18-16,-1 35 15,1-17-15,-18 17 32,18-35-32,-1 35 15,1-35 48,35 0-63,0-35 15,0-18-15,-36 0 16,36 18 0,-18 17-16,1-17 15,-19 0-15,-17 17 16,0 0-16,18 18 16,-18-35-16,0 17 187,0 1-187,0-18 16,0-1-1,0 19-15,0-1 0,0-17 16,0 17 0,0 36 140,0 35-141,0-36-15,0 36 16,0 0-16,0-18 16,18 18-1,-18 0-15,0-35 16,0 17-16,0 18 0,0-18 16,0 1-1,0-19 1,0 1-1</inkml:trace>
  <inkml:trace contextRef="#ctx0" brushRef="#br0" timeOffset="5210.74">15769 15699 0,'18'53'31,"-18"-36"-31,17 1 16,-17 17-16,0-17 15,0-1-15,0 1 16,0-53 93,0-18-109,0-18 16,0 1-16,0 17 15,0 0-15,0 18 16,18-18-16,-18 35 16,18 18 109,-1 0-125,1 0 15,-18 18 1,18-1-16,-1 1 16,19 35-16,-19 0 15,-17 0-15,35 0 16,-17-36-16,0 19 15,-1-19-15,-17 1 16,0-1-16,0 1 16,18 0-1,-18-1 1</inkml:trace>
  <inkml:trace contextRef="#ctx0" brushRef="#br0" timeOffset="7119.49">14746 15275 0,'-18'18'15,"1"-18"-15,-1 18 16,1-18-16,-19 35 16,1-18-16,35 1 15,-35 17 1,-1-17-16,19 17 0,17-17 16,0 0-16,0-1 15,0 1-15,0-1 16,0 1-16,0 0 15,0-1 1,17-17 93,1 0-93,35 0 0,0 0-16,0 0 15,0-35-15,17 0 16,-17 17-16,0-17 0,-35 17 16,17 1-1,-35-1-15,18 18 16,-18-18-16,0 1 15,0-1 173,-18 0-188,0 1 125,1 17-125,17-18 16,-18 18-1,0-17-15,1 17 16</inkml:trace>
  <inkml:trace contextRef="#ctx0" brushRef="#br0" timeOffset="7800.62">14993 15399 0,'0'0'0,"35"53"31,-17-53-15,0 0 0,-1 17 15,-17 1-16,18-18-15,0 18 16,-1 17-16,1-18 16,-18 1-16,17 0 15,1-1-15</inkml:trace>
  <inkml:trace contextRef="#ctx0" brushRef="#br0" timeOffset="8845.44">16263 15452 0,'35'0'109,"1"-18"-93,17 18-16,35 0 16,0 0-16,0 0 15,0 0-15,18 0 16,0 0-16,17 0 0,-34 0 16,16 0-1,-52 0-15,-35 0 16</inkml:trace>
  <inkml:trace contextRef="#ctx0" brushRef="#br0" timeOffset="11005.8">17727 15152 0,'0'17'109,"18"19"-109,-1-1 16,-17 18-16,18-35 15,-18 34 1,0 1-16,0-17 0,0 34 15,18-17 1,-18 0-16,0-35 16,0 17-16,0-17 15,0-1 1,0 1-16,0 0 16,0-54 93,0 19-109,0-1 16,17 0-16,1-17 15,17 17-15,0 1 0,18-1 16,-17 0-1,-1 1-15,18 17 0,-36 0 32,1 17 15,17 19-47,1 34 15,-1-34-15,-35 17 16,18-36-16,-1 1 15,1-1-15,-18 1 16,0 17 15,0-17-31,0 0 16,-18-1 0,1-17-1,-1 0-15,0 0 16,1 0-16,-19 0 15,19 0 17,-1 0-17,-17 0 32,0 0-31,17 0-16,-35 0 15,18 0-15,17 0 16,-17-17 0,0-1 46,-1 0-46,19 18-16,17-17 15,-18 17 1,0-18-16,18 0 16,-17 18-1</inkml:trace>
  <inkml:trace contextRef="#ctx0" brushRef="#br0" timeOffset="13000.9">18468 15258 0,'0'17'31,"0"1"-31,0 0 16,0-1-16,0 18 15,18 1-15,-1 17 16,1 17-16,-1 1 16,1-1-16,0-17 15,-1 0 1,-17-18-16,0 1 15,0-1 1,18-17-16,-18-1 16,18 19-1,-1-36 48,1 0-63,35 0 15,0-18-15,-18-17 16,36 17-16,-18 0 16,-1-17-16,1 17 15,-35 1-15,0 17 0,-1-18 16,-17 1-16,0-1 16,0 0-16,18-17 15,-18 17 1,0 1-16,0-19 15,0 19 1,0-1-16,0 0 16,0 1-16,0-1 15,0 1 1,0 87 265,0-17-265,0 0-16,0 18 15,0-19 1,0 1-16,0-35 0,0 17 16</inkml:trace>
  <inkml:trace contextRef="#ctx0" brushRef="#br0" timeOffset="14034.49">19173 15804 0,'71'89'16,"-53"-54"-16,-18-17 31,0-1-31,0-52 172,17-36-156,1 36-16,-18 0 15,18-36-15,-18 54 16,17-1-16,-17 0 15,0 1 1,35 34 140,1 19-140,-36-1-16,17 0 16,1 18-16,0 0 15,-18-18 1,0-17-16,17 0 31,-17-1-31,0 1 16,0-1 31,0 1-16</inkml:trace>
  <inkml:trace contextRef="#ctx0" brushRef="#br0" timeOffset="14670.72">19650 15910 0,'17'0'78,"1"-17"-78,17-1 15,-17 18 1,0-18-16,17 18 16,0-17-16,0 17 15,1 0-15,-19-18 16,1 18-16,17-18 15,-17 18 1</inkml:trace>
  <inkml:trace contextRef="#ctx0" brushRef="#br0" timeOffset="15383.86">19932 15628 0,'18'0'15,"-1"18"1,18-18-1,-35 17-15,36 19 16,-19 17-16,-17-18 16,0 0-16,0 18 15,0-35-15,0 35 16,0-36-16,0 18 16,0 1-16,0-19 15,0 1 1,18-18 140</inkml:trace>
  <inkml:trace contextRef="#ctx0" brushRef="#br0" timeOffset="15901.64">20443 15575 0,'18'0'47,"17"0"-31,36 0-16,-53 0 15,17 0-15,-18 0 16,1 0 0</inkml:trace>
  <inkml:trace contextRef="#ctx0" brushRef="#br0" timeOffset="17041.08">20355 15928 0,'18'0'47,"0"0"-31,-1 0 31,1 0-32,-1 0 48,1 0-63,0 0 15,-1 0 220,19 0-220,-1 0-15,0 0 16,0 0-16,1 0 16,-1 0-16,-17-18 15,-1 18-15,1 0 32,-18-17 61</inkml:trace>
  <inkml:trace contextRef="#ctx0" brushRef="#br0" timeOffset="24394.56">21008 15169 0,'53'71'32,"-36"-36"-32,-17 18 15,18-35-15,-18 17 16,18 18-16,-18-35 15,0 17-15,0 0 16,0 0-16,0 36 16,0-36-16,0-17 15,0 53-15,0-1 16,0 106 0,0-140-16,0 34 15,0-17-15,0-35 16,0-1-1,0 1-15,0 0 32,0-1-32,0 1 15,0 17-15,0-17 16,0 0-16,-18-36 78,0 0-62,18-17-16</inkml:trace>
  <inkml:trace contextRef="#ctx0" brushRef="#br0" timeOffset="25104">21519 15311 0,'0'35'0,"18"35"16,0 1-16,-18-18 16,0-18-16,17 0 15,-17-17-15,0 35 16,0-18-16,0 1 15,0 16-15,0 19 16,0-36-16,0 18 16,0 18-16,0-36 15,0 36-15,0-19 16,0-34-16,0 17 16,0-17-16,0 0 15,0 17 1,0 36-1,0-54 1</inkml:trace>
  <inkml:trace contextRef="#ctx0" brushRef="#br0" timeOffset="26010.9">20955 15963 0,'18'0'47,"-1"0"-16,1 0-16,17 0-15,0 0 16,18 0-16,18 0 16,141-17-1,-107 17 1,-16 0 0</inkml:trace>
  <inkml:trace contextRef="#ctx0" brushRef="#br0" timeOffset="27855.03">22243 15699 0,'-18'0'15,"18"17"1,0 1-16,-18-18 15,18 35-15,0-17 16,0-1-16,-17 36 16,-1-17-16,-17-1 15,17 18-15,18-18 16,0-17-16,0 17 16,0 18-16,0-35 15,0 52 1,0-17-1,0-18 1,0-17 0,0 0-1,0 17-15,18 18 0,-1 0 16,1-18 0,-18 0-1,18-35-15,-18 18 16,17-18 78,1 0-63,17 0-31</inkml:trace>
  <inkml:trace contextRef="#ctx0" brushRef="#br0" timeOffset="30000.75">22613 16051 0,'-18'0'62,"1"0"-46,-1 18-16,-17-18 15,17 0-15,1 0 16,-1 18-16,0-18 16,18 17-1,-35 1-15,17-18 16,1 18-16,-1 17 16,0-18-16,18 1 31,0 0-16,0-1 1,0 1 0,0 0-16,0-1 78,18 19-63,0-36-15,-1 17 16,1 1-16,0-18 16,-1 0 15,36-18-15,-18 1-16,-17-1 15,17 0-15,18 1 16,-35-19-1,0 19-15,-18-1 94,17 0-94,-17 1 31,0-1-15,0 1 203,0-1-204,0 0-15,18 18 204,-18 18-189,18 0 1,-18 17-16,0 0 15,0-17 1,17-18-16,-17 35 16,0-17-16,0-1 15,0 1 1,18-18 171,-1 0-171</inkml:trace>
  <inkml:trace contextRef="#ctx0" brushRef="#br0" timeOffset="33036.94">23319 16016 0,'0'18'15,"17"-18"1,-17 17-16,0 1 16,18 0-16,-18-1 15,18 19-15,-18-19 16,0 36-16,0-18 16,17-17-16,-17 17 15,0-17-15,0 0 0,0-1 16,0 1-1,18 17-15,-18 18 16,17-35-16,1 17 16,-18-17-16,18-1 15,-1-70 95,-17 36-110,0-54 15,18 18-15,-18 0 16,0 0-16,0 18 16,18 0-16,-18 17 15,0-17-15,0 17 16,0 1-1,0-1 1,0 0 31,17 18 62,-17 18-109,0 17 16,18 1-16,-18-19 16,0 1-1,0-1-15,0 19 16,0-1-16,0 0 15,0-17-15,0 0 16,0-1 0,0 19-1,0-19 1,0 1 0,0-1-1,18-17 63</inkml:trace>
  <inkml:trace contextRef="#ctx0" brushRef="#br0" timeOffset="34196.09">23671 16404 0,'36'0'16,"-19"35"-16,-17 1 16,0-19-1,0 1 1,0-36 109,0 1-109,0-36-1,0 18-15,0 17 16,0 0 31,18 1 0,0 17-47,-1 17 156,18 36-156,-35 0 0,0-18 15,18-35-15,-18 18 16,0 0 47,0 17-48,0-17 1</inkml:trace>
  <inkml:trace contextRef="#ctx0" brushRef="#br0" timeOffset="34997.61">23830 16475 0,'18'0'94,"-1"0"-94,1 0 16,0 0-16,17 0 15,-17-18-15,17 18 16,0-18-16</inkml:trace>
  <inkml:trace contextRef="#ctx0" brushRef="#br0" timeOffset="35810.87">23865 16316 0,'0'35'16,"18"-17"0,-18 17-1,18-35 1,-18 18-16,0-1 31,0 1-15,17 0-16,-17-1 15,0 1 17,0 0-17,0-1 1,0 19-16,0-19 16,0 1 62</inkml:trace>
  <inkml:trace contextRef="#ctx0" brushRef="#br0" timeOffset="36692.22">24059 16298 0,'18'0'47,"0"0"-31,-18 18 0,17-18-16,-17 18 15,18-1-15,-18 1 16,0 17-16,0-17 15,0-1-15,0 19 16,18-19-16,-18 1 16,0 17-16,0-17 47,0 0-16,-18-18 63</inkml:trace>
  <inkml:trace contextRef="#ctx0" brushRef="#br0" timeOffset="37378.95">24289 16069 0,'17'0'15,"1"0"17,17 35-17,1-17-15,-1-18 16,18 0-16,-36 0 16,19 0-16,-1 0 15,-17 0-15,17 0 16,-17 0-1,-1 0-15,1 0 16,-1 0-16,1 0 16,0 0-1,-1 0 48,19 0-48,-1 0 1,-17 0-16</inkml:trace>
  <inkml:trace contextRef="#ctx0" brushRef="#br0" timeOffset="38200.62">25100 15857 0,'0'18'16,"0"70"-1,0-53 1,0 18-16,0-17 15,0-1-15,0 18 16,0 0-16,0 0 16,0 17-16,0-52 15,0 35-15,0-18 16,0 0 0,-18 1-1,1-36-15,17 35 16,-18-17-16,18-1 15,0-34 48,0-1-47,0 0-1,0 1-15</inkml:trace>
  <inkml:trace contextRef="#ctx0" brushRef="#br0" timeOffset="39177.28">25047 16422 0,'0'-18'78,"18"18"-46,-1 0-17,1 0 16,0 0-31,-1 0 16,1 0 0,0 0-16,-1 0 62,19 18-46,-19-1-16,1-17 15,0 18-15,-18 0 16,17-1-16,1-17 16,-18 18 77,0 0-77,-18-18 0,1 17-16,-1 1 15,0 0 1,1-18 0,-1 0 30,0 0-30,1 0 0,-1 0-1,18 17 95,-35-17-110,17 0 15,0 0-15</inkml:trace>
  <inkml:trace contextRef="#ctx0" brushRef="#br0" timeOffset="40724.55">25400 15928 0,'18'0'0,"-1"35"16,1 0-16,-18 1 15,0-19-15,0 36 16,0-17-16,0-19 16,0 54-16,18-18 15,-18 17-15,17-34 16,-17 34-16,0-35 16,0-17-16,0 17 15,18 1-15,-18-19 16,0 1-16,0-1 15,17 1 1,-17 0 0,18-18-16,-18 17 15,18-17 1,-1 0 0,1 0-16,35-17 15,-18-19-15,18 19 16,-18-18-16,1-1 15,17 1-15,-36 0 16,1 17-16,-18 0 16,0 1-16,18 17 15,-18-18-15,0 1 16,0-1-16,0-17 16,0 17-1,0 0 1,0 1-1,0-19 1,0 1 0,0 17-1,0 1-15,0-1 16,0-17-16,0 17 16,0 1-16,0-1 31,0 89 172,17-19-203,1 1 16,-18 18-16,0 0 15,0-36-15,0 18 16,0-18-16,0 0 15,0-17 1,0 0 0,0-1-16,0 1 31,0-1 0,0 1-15,0 0-16,0-1 0,0 19 15,0-1 1,0-17-16,0-36 94,0 0-79</inkml:trace>
  <inkml:trace contextRef="#ctx0" brushRef="#br0" timeOffset="42670.71">26053 16492 0,'17'0'31,"-17"18"-15,0 0-1,0 17 1,0-17 0,0-1 31,0 1-47,0 17 15,0-17 1,0-1-1,0-52 157,0 0-172,0 0 16,0 17 0,0 0-1,0 1-15,0-1 16,0 0-16,0 1 15,0-1 1,0 0 0,0 1-16,0-1 15,18 18-15,-18-17 16,18 17 62,-1 0-62,1 0-16,-1 0 0,1 0 62,0 0-46,-18 17 46,17-17-46,-17 18-16,0 17 16,0-17-1,0-1-15,0 1 47,0 17-31,0-17-1,0 0 1</inkml:trace>
  <inkml:trace contextRef="#ctx0" brushRef="#br0" timeOffset="43480.57">26494 15946 0,'17'35'16,"-17"0"-16,36 0 16,-19 1-16,18 17 15,-17-1-15,-18-34 16,18 53-16,-18-18 0,0 17 15,0-35 1,0 18-16,0 18 0,0-1 16,0-17-16,0 0 15,0 18-15,0-36 16,0 0 0,-18 18-16,0-53 15,18 18-15,-17 0 16,-1-18-1,1 0-15,17 17 0,-36-17 16,19 0-16,-36 18 16,17-18-16,1 0 15,0 0-15,17 18 16,1-18 0,-19 0 15,19 0-16,-54-18-15</inkml:trace>
  <inkml:trace contextRef="#ctx0" brushRef="#br0" timeOffset="52214.11">14781 16245 0,'18'0'234,"53"0"-234,-19 0 16,-34 0-16,53 0 15,-18 0-15,-36 0 16,1 0-16,0 0 16,-1 0-1,18 0 1,-17 0 0,0 0-16,-1 0 15,1 0-15,0 0 63,-1 0-48,89 0 1,-18 0-16,18 0 16,0 0-16,17 0 15,-52 0-15,0 18 16,-36 0-16,0-18 15,-17 0 1,-1 0-16,19 0 16,-1 17-16,35-17 15,19 0-15,17 18 16,17 0-16,-35-18 16,0 17-16,-17-17 15,-36 0-15,-17 0 16,-1 0-16,1 0 15,0 0 1,17 18 0,-17-18-16,17 0 15,36 0-15,-36 0 16,106 0 0,-106 0-1,18 0-15,0 0 0,-18 0 16,18 0-16,0 0 15,-18 0-15,36 0 16,-18 0-16,17 0 16,-17 0-16,18 0 15,-1 0-15,-34 0 16,34 0 0,-17 0-16,-35 0 0,17 0 15,-17 0-15,-1 0 47,1 0-47,17 0 16,18 0-16,35 18 15,-17-1-15,0 1 16,-19-1 0,-16-17-16,-19 0 15,1 0-15,0 0 31,-1 0-15,1 0-16,35 0 16,0 18-16,-36-18 0,36 0 15,0 0-15,-35 0 16,17 0 0,-17 0-16,-1 0 15,1 0 516,0 0-515,17 0 0,-35 18-1,35-18-15,-17 0 16,17 17-16,0 1 16,-17-18-1,0 0-15,-1 0 16,-17 18-16,18-18 15,0 0 1,-1 0-16,19 0 16,-19 0-1,1 0 1,-1 0-16,1 0 16,0 0-1,-1 0-15,1 0 16,17 0-16,-17 0 15,17 0-15,-17 0 16,0 0-16,-1 0 16,1 0-16,-1 0 31,19 0 0,-19 0-31,1 0 16,0-18-16,-1 18 15,1 0 1,0 0 47,-1 0-63,18 0 15,-17 0-15,0 0 16,-1 0 15,1 0-15,0 0-16,-1 0 15,-17-18-15,36 18 16,16-17 0,-34 17-1,0 0 1,17-18-16,-35 0 15,35 1-15,1-1 16,-19 18-16,19 0 16,-19 0-16,1 0 31,-18-17-31,17 17 16,1-18-1,-18 0 16,18 18-15,-18-17 0,17 17-1,-17-18-15,18 18 16,0-18 46,-18 1-46,17 17-16,-17-18 31,0 0-15,0 1 0,0-1-16,0 0 15,18 1-15,-18-1 16,0 1-16,0-1 15,0 0-15,0 1 16,0-1-16,0 0 31,0 1-15,0-1-16,0 0 16,0 1-16,18-1 15,-18 1-15,0-1 16,0-17-16,0 17 15,0 0-15,0 1 16,0-1 0,0 0-1,0 1 1,0-1-16,0 1 16,0-1-16,0-17 15,-18-18-15,18 35 16,0 0-16,-18-17 15,18 0 1,0 0-16,-17 35 0,-1-36 16,0 19-1,18-19-15,-17 1 16,17 17-16,-18-17 16,0 18-16,1-1 15,-1-17-15,18 17 16,-17 18-16,-1-18 15,0-17-15,-17 17 16,0 1-16,17-18 0,-17 17 16,-1-17-16,19 35 15,-1-18 1,18 0-16,-17 1 16,-1 17-16,0 0 15,1 0 1,-1-18-16,-17 0 15,-1 1-15,-34-1 16,35 0-16,-36 1 16,-35-1-16,-17 1 15,-18-19-15,-53-17 16,-18 0-16,0 18 16,36-18-16,17 36 15,71-1-15,17 18 16,18 0-16,36 0 15,-1 0 1,-17 0 0,-18 0-16,0-18 15,-53 18-15,-17-17 16,-1-1-16,1-17 16,-1 0-16,36 17 15,-18 0-15,71 18 16,-18-17-16,0 17 15,36 0-15,-19 0 16,-17 0-16,36 0 16,-36 0-16,0 0 15,0 0-15,-18 0 16,-17 0 0,-35 0-16,-18 0 0,-18 0 15,18 0-15,17 0 16,1 0-16,70 0 15,0 0-15,-18 0 16,1 0-16,35 0 16,-18 0-16,0 17 15,18-17 1,-18 0-16,0 0 16,17 0-16,-69 18 0,16-18 15,1 18-15,-18-1 16,18 1-1,18-1-15,-1 1 0,18-18 16,18 18-16,0-1 16,17-17-16,-17 18 15,17-18-15,0 0 16,18 18 0,-17-1-16,-1 1 15,-17 0 1,35 17-16,-35 0 15,17 0-15,0-35 0,18 36 16,-17-1-16,-1-35 16,18 18-16,-18 17 15,18-18 17,-17 1-32,17 0 15,0-1-15,0 1 16,0 0-16,0 17 15,0-17 1,0 17-16,0-17 16,0-1-1,0 1 1,0-1-16,0 1 16,0 17-1,17-17 1,1 17-16,0 1 15,-18 16 1,17-34-16,1 17 16,-18 1-16,0-19 15,18 1-15,-1 17 16,-17 0 0,18-17-16,-18 0 15,17-1 1,1 19-1,-18-19 1,18 1-16,17 17 16,-17-17-16,-18 0 15,35 17-15,-17 0 16,-18-17-16,17-18 16,-17 17-16,0 1 15,18 0-15,0-18 16,-18 17-16,0 1 15,17-18-15,-17 18 16,0-1 0,18-17-16,-1 0 15,-17 35-15,36-17 16,-19 0-16,1-18 16,-18 17 93,18 1-109,17 0 16,-17-18-1,-1 0 126,-17 17-110,18-17-31,17 18 0,-17 0 16,52-1-16,1-17 15,-1 18-15,-17-1 16,0-17-16,0 18 16,-18-18-1,-17 0 1,-18 18-16</inkml:trace>
  <inkml:trace contextRef="#ctx0" brushRef="#br0" timeOffset="60664.32">14728 16228 0,'18'0'79,"0"0"-79,-1 0 31,1 0-16,0 0 17,-1 0-17,1 0-15,0 0 16,-1 0-16,18 0 16,18 0-16,-35 0 0,17 0 15,-17 0 1,-53-18 343,17 18-343,18-18-16,-18 18 31,1 0-31,-19 0 16,1-17-16,0 17 15,0-18 63,-18 1-78,0-1 0,18 0 16,-1-17-16,1 35 16,35-18 15,-18-17-31,1 35 16,17-18-1,-18 1-15,18-1 47,-18 1-31,1-1-1,17 0-15,-18 1 16,1-1 0,-19-17-16,19-1 0,-1 1 15,-17 18-15,-1-19 16,1 19-16,35-1 15,0 0 17,-18 18-17,18-17-15,-17-1 16,17 0-16,-18-17 16,18 0-16,0 0 15,-17 17-15,17-17 16,0 17-1,0 0-15,-18-17 0,18 17 16,0 1 0,0-1-16,0 1 15,-18-19 1,18 1 0,0 17-16,-17 1 15,17-1-15,0 0 16,0-34-1,0 34 17,0 0-17,-18 1 1,18-1-16,0 0 16,0 1-16,0-19 15,0 19 16,0-19-15,0 19 0,0-18-16,0 17 15,-18-17-15,18 17 16,0-17-16,0 17 16,36 18 171,-1-18-187,-17 18 16,-1-17-16,1 17 15,-1 0 1,1 0 15,17-18-31,1 18 16,-19 0-1,-17-17 64,18 17-79,17 0 0,-17 0 31,0-18-31,-1 18 15,1-18 1,-1 18 62,1 0-62,0 0-16,-18-17 0,17 17 31,1 0 47,0-18-62,-1 18-1,1 0-15,-18-18 16,53 18-16,-36 0 16,36 0-16,0 0 0,0-17 15,-18 17 1,18 0-16,0 0 0,-35-18 16,17 18-1,-17 0-15,0 0 0,-1 0 16,-17-18 78</inkml:trace>
  <inkml:trace contextRef="#ctx0" brushRef="#br0" timeOffset="62370.87">15187 14446 0,'-18'0'0,"36"0"0,-53 0 31,35 18-15,-35-18-16,-1 18 0,1-18 15,17 17 1,-17-17 0,0 18-16,-1-1 15,1-17 1,18 0-1,-1 0 1,0 0 0,1 18-16,-19-18 15,1 0 1,0 0-16,0 0 16,-1 0-1,19 0 1,-1 0-16,-17 18 15,17-18-15,0 0 16,-17 0-16,18 17 16,-19-17-16,19 0 15,-1 0 1,0 0 31,18 18-47,-17-18 15,-36 18-15,35-18 16,-35 0-16,36 0 16,-1 0-16,0 17 15,1-17-15</inkml:trace>
  <inkml:trace contextRef="#ctx0" brushRef="#br0" timeOffset="67296.22">17709 16122 0,'18'18'172,"0"-1"-172,-1-17 15,19 18-15,-19-18 16,36 17-16,0-17 0,-18 18 16,1-18-16,34 0 15,-17 0-15,35 18 16,36-1-16,-1-17 15,1 18-15,-1 17 16,-70-17 0,18-18-16,-54 0 15,1 0 48,17 0-32,-17 0-15,88 0-1,-53 0 1,0 0-16,-18 0 16,18 0-16,0 0 15,-18 0-15,18 0 16,-18 0-16,0 0 15,-17 0 1,0 0-16,-1 0 16,1 0 46,0 0-46,-1 0-1,1 0 17,0 0 15,-1 0-32,18 18 48,-17-18-48,35 17-15,0 1 16,-35-18-16,17 18 16,-18-18 249,1 0-249,17 0-1,1 0-15,-19 0 16,1 0-16,-18 17 203,0 1-156,18-1-31,-18 1-1,17 0 79,1-1-78,-18 1 62,0 0-78,17-18 31,1 0 0,-18 17-31,18-17 16,-1 18-16,-17 0 31</inkml:trace>
  <inkml:trace contextRef="#ctx0" brushRef="#br0" timeOffset="75090.34">11307 13829 0,'0'18'47,"17"-18"-47,1 0 78,-18 17-47,17-17-15,1 0-16,-18 18 16,18-18-16,17 0 31,0 0-16,-17 0-15,-18 17 16,35-17-16,-17 0 16,-1 0-1,-17 18 1,18-18-16,0 0 31,-1 0-15,1 0-1</inkml:trace>
  <inkml:trace contextRef="#ctx0" brushRef="#br0" timeOffset="76993.93">13547 13970 0,'17'0'31,"19"0"-15,-19-18-1,1 18-15,17 0 16,-17 0-16,-1 0 109,19 0-93,-1 0 0,0 0-1,-17 0 63,0 0-62,-1 0 93</inkml:trace>
  <inkml:trace contextRef="#ctx0" brushRef="#br0" timeOffset="-80314.27">9454 3881 0,'36'0'172,"34"0"-172,18 0 16,1 0-16,-1 0 15,-18 0-15,1-18 16,-18 18 0,-18 0-16,18 0 15,-35 0-15,-1-18 16,1 18-16,0 0 0,-1 0 31,19 0-31,-1-17 16,18-1-1,-18 18-15,-17-18 0,17 1 16,0 17 0,-17-18-1,-1 18-15,-17-18 0,18-17 16,17 18-1,-17-19-15,0 1 16,-18 17-16,17-17 16,-17 0-16,0-1 15,0 19-15,0-1 16,-17 1 0,-1-1-16,0 0 15,1 18-15,-1-17 0,0 17 31,1-18 32,-1 18-47,1 0-16,-1 0 15,0-18-15,-17 18 16,17 0-1,-17 0-15,0 0 16,0 0-16,-1 0 16,19 0-16,-19 0 15,1 0 48,0 18-63,0-18 15,-1 0-15,1 35 16,0-35-16,-1 18 16,1 0-16,17-1 15,1-17 1,-1 0 31,1 18-32,-36 17-15,0 18 16,17-35-16,19 17 16,-1-35-16,1 18 78,17-1-78,-18-17 31,18 18-15,0 0 15,0 17-15,-18 0-16,1-17 15,-19 17-15,19 0 16,-1 1-1</inkml:trace>
  <inkml:trace contextRef="#ctx0" brushRef="#br0" timeOffset="-78534.11">13159 3898 0,'17'0'79,"1"-17"-64,17-1-15,18 0 16,18-17-16,-1 17 15,54 1-15,-36-1 16,35 0-16,1 18 16,-36-17-16,-35-1 15,-18 18-15,-17-17 16,-18-1 46,0 0-30,0-17-17,0 17-15,0 1 0,0-19 16,0 19-16,0-1 16,0-17-16,0 17 15,0 1 16,-18 17-31,1-18 32,17 0-32,-36 1 15,1-1-15,35 0 16,-35 1-16,-1-19 0,19 36 31,-1 0 32,1 0-63,-19 0 15,19 0 1,-19 0-16,-17 0 16,0 36-16,36-19 15,-36 1-15,18-18 16,-1 18-16,19-18 15,-1 17-15,0-17 16,1 0 0,-1 0-16,-17 18 15,-36 17 1,36-17-16,17-1 16,-17-17-16,35 18 15,-17-18-15,17 18 47,-18-1-31,0 1-16,1 0 15,17-1-15,0 1 16,0 0 0,0-1-1,0 1 1,0 0-16,0-1 15,0 1 1,0-1 31,0 19-31,0-19-16,0 1 15,0 17 1,0-17-1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00:59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7638 2240 0,'17'0'141,"54"-35"-141,-1 17 15,19-17-15,34 17 16,1-17-1,-54 17-15,1 18 16,-18 0-16,-18 0 16,0 0-16,0 0 0,1 0 31,17 0-31,-36 0 16,18 0-16,1 0 15,-1 0-15,0 0 16,36 0-16,17 0 15,0 0 1,36 0-16,17 0 16,35 0-16,36 0 15,-71 0-15,18 0 0,-53 0 16,-36 0-16,-35 0 16,-17 0-16,0 0 15,-1 0 1,1 0 15,17 0-31,18 0 16,0-17-16,35 17 0,-17 0 15,17 0-15,-17 0 16,-18 0 0,17 0-16,1 0 15,-1 0-15,18 0 16,1 0-16,-37 0 15,19 0-15,17 0 16,-35 0-16,18 0 0,-18 0 16,0 0-16,17-18 15,1 18 1,-18 0-16,35 0 16,0 0-16,18 0 15,0 0-15,-1 0 16,-52 0-16,18 0 15,17 0-15,-35 0 16,0 0-16,18 0 16,-1 0-16,18 0 15,-17 0-15,17 0 0,0 0 16,0 0 0,1 0-16,34 0 15,1 0-15,-19 0 16,1 0-16,-35 0 15,-18 0-15,0 0 16,0 0-16,-18 18 16,0-18-16,0 0 15,-17 0-15,17 0 16,-17 0-16,17 0 16,18 0-16,-35 0 15,35 0-15,0 0 16,-1 0-16,37 0 15,-1 0-15,35 0 16,1 0-16,17 0 16,-18 0-16,36 0 15,-71 0-15,-17 0 16,-18 0-16,-18 0 16,-17 0-16,-1 0 31,1 0-31,17 0 15,18 0-15,18 0 16,-18 0-16,35 0 16,35 0-16,-34 0 15,34 0-15,-35 0 16,-17 0-16,-1 17 16,-34-17-16,-19 0 15,1 0-15,0 0 16,-18 18 31,17-18-16,1 0-31,17 0 0,18 18 16,-35-18-16,-1 0 15,19 0-15,-1 0 16,-18 0-1,1 0-15,17 0 16,-17 0 0,17 0-16,36 0 0,-36 0 15,36 17-15,-1-17 16,1 0 0,-36 0-16,0 0 15,-17 0-15,0 0 16</inkml:trace>
  <inkml:trace contextRef="#ctx0" brushRef="#br0" timeOffset="5448.26">8132 2963 0,'0'18'188,"70"-18"-188,18 18 15,18-18-15,-18 17 16,0 1-16,36 0 0,-18 17 16,-18-18-1,-17-17-15,-36 0 0,-18 0 16,19 0-16,-19 0 16,1 0-16,17 0 15,-17 0-15,17 0 16,0 0-1,1 0-15,-1 0 16,36 0-16,-36 0 0,53 0 16,18 0-16,-18 0 15,36 0 1,-19 0-16,19 0 0,-36 0 16,18 18-16,-53-18 15,17 0-15,1 18 16,-1-18-1,-34 0-15,17 0 16,17 0-16,-34 0 16,-1 0-16,0 0 15,-17 0-15,35 0 16,-18 0-16,0 0 0,0 0 16,-17 0-16,17 0 15,-17 0-15,0 0 16,-1 0-1,1 0 17,17 0-17,-17 0 1,17 0-16,18 0 16,-18 0-16,18 0 15,18 0-15,-1 0 0,-34 0 16,34 0-1,-17 0-15,0 0 16,35 0-16,0 0 16,36 0-16,-1 0 15,18 0-15,18 0 16,18 0-16,-36 0 16,35 0-16,0 0 15,-17 0-15,-18 0 16,-17-18-16,-1 18 15,18 0-15,-17 0 16,-36 0-16,0 0 16,-17 0-16,17 0 15,-17 0-15,-1 0 16,-35 0-16,18 0 16,-35 0-16,0 0 15,-1 0-15,1 0 47,0 0 31,-1 0-62,1 0-1,-1 0 1,1 0-16,-18-18 219,0-17-204,0 18-15,0-19 16,0 19-16,0-19 16,0 1-1,0 17-15,0-17 16,0 17-16,0-17 16,0 18-16,0-19 15,0 19 1,-18 17-1,18-18 17,-17 18-17,17-18-15,-18 1 32,1-1-17,-1 0 1,-17 1-16,-18-18 15,17-1-15,1 1 16,-18 17-16,18-17 16,-18 17-16,35-17 15,-17 18-15,0-1 16,17 0-16,-17 1 0,0 17 16,17-18-1,0 0-15,1 18 16,-1-17-16,0 17 15,1 0 1,-18-18-16,-1 18 16,36-18-16,-17 18 15,-19 0-15,36-17 16,-35 17-16,0 0 16,17 0-16,-35-18 15,-17 0-15,-1 1 16,-17-1-16,-36-17 15,1 35-15,-1 0 16,19 0-16,-1 0 16,0 0-16,0 0 15,53 0-15,0 0 16,0 0-16,36 0 16,-1 0-16,0 0 15,-52 0 1,35 0-16,-1 0 15,-17 0-15,36 0 16,-36 0-16,0 0 16,0 0-16,0 0 15,-17 0-15,-1 0 16,-17 0-16,-18 0 16,18 0-16,-18 0 15,18 0-15,35 0 16,0 0-16,18 0 15,17 0 1,-17 0 15,17 0-15,-52 0-16,-19 0 0,1 0 16,-35 0-16,-36 0 15,53 0-15,-17 0 16,-1 0-16,1 0 15,35 0-15,17 0 16,53 0-16,-17 0 16,17 0-16,1 0 47,-19 0-32,-16 0-15,-37 0 0,-16 0 16,16 0-16,1 0 15,-35 0 1,34 0-16,1 0 16,-35 0-16,-1 0 15,36 0-15,0 0 16,-18 18-16,53-18 0,0 0 16,18 0-16,0 17 62,-18 1-62,0-18 16,-18 17-16,-52-17 0,35 0 15,-36 0 1,54 18-16,52-18 16,-17 0-16,35 18 140,0-1-124,-18 19-16,18-1 15,-18 0 1,18-17-16,0 17 16,0-17-16,0 35 15,0-18-15,0 0 16,0 1 0,18 16-16,-18-34 15,0 17-15,18-35 16,-18 36-16,0-19 15,17 1 64,-17 0-64,0-1-15,18-17 16,-18 18-16,18-1 15,-1-17 173,19 18-172,-19 0-1,1-18 1,-1 17-16,1-17 15,0 0 32,-1 0-15,19 0-32,-19 18 15,19 0-15,17-18 16,-36 17-16,18-17 15,36 18-15,0 0 16,-19-1 0,-16-17-16,17 18 0,-18-18 15,-17 0 1,-1 0-16</inkml:trace>
  <inkml:trace contextRef="#ctx0" brushRef="#br0" timeOffset="18487.47">8837 2875 0,'71'0'187,"17"0"-187,0 0 16,88 0-1,-105 0 1,0 0-16,-19 0 0,-16 0 16,-19 0-16,1 0 93,0 0-77,-18-18-16,17 18 16,1 0-16,0 0 15,-1-17 1,1 17-16,-1 0 16,36 0-1,-35 0 1,53 0-16,17-18 0,-18 18 15,36 0-15,18 0 16,-1 0 0,-35 0-16,36 0 15,-36 0-15,-35 0 16,0 0-16,-36 0 16,-17-53 640,0 36-641,0-19-15,-17 1 16,-1-18 0,1 18-1,-1 0-15,0 17 16,1 0-16,17 1 16,0-1-1,0-17-15,-18 17 16,0-17-1,1 0 1,-1 17 0,18 0-16,-18 18 203,-17 0-203,-18-17 15,-17 17-15,-19 0 16,1-18-16,-18 18 16,18-18-16,18 18 15,-54 0 1,89 0-16,0 0 16,-1 0-16,19 0 15,-1 0 1,0 0-1,1 0 32,-18 0-31,-18 0-16,17 0 0,-17 0 16,1 0-16,34 18 15,-17 0-15,17-18 16,0 0-16,1 0 15,-1 0 1,0 0 0,18 17-16,-17-17 15,-1 18-15,0 0 32,-17-18-32,18 0 15,-1 0-15,-17 17 0,-1 1 16,19-18-1,17 18 79,-18-18-78,-17 0-16,17 0 31,1 0 32,-1 0-48,0 0 1,1 0-16,-1 0 15,0 0 17,1 0-17,-1 17-15,-17 1 16,17-1 0,1-17-16,-19 18 15,19-18 1,-1 0-16,18 18 15,-18-1-15,1 1 16,-1 17-16,0 1 16,18-19-16,-17 36 15,17-18-15,-18 1 0,18-1 16,0-17-16,0-1 16,0 1 140,18-1-141,-1-17 1,1 0 47,0 0-63,-1 18 15,-17 0 1,53-36 93</inkml:trace>
  <inkml:trace contextRef="#ctx0" brushRef="#br0" timeOffset="19462.38">20338 1782 0,'-53'0'31,"17"17"-31,-34 18 15,17-17-15,-18 35 16,-17 0-16,0 17 16,-18 1-16,18 35 15,0-18-15,35-35 16,18 18-16,17-19 16,0-34-16,18 35 15,0 18-15,0-19 16,0 1-16,0 0 15,0 0-15,0-18 16,0 1-16,0-19 16,0 1-16,0 17 15,0-17-15,0 35 16,0-18-16,0-17 16,-17-1-16,17 1 15,-18 0-15,0-1 16,18 1-1,-17-18-15,-1 0 16,-17 0 0,17 0-16,1 0 31</inkml:trace>
  <inkml:trace contextRef="#ctx0" brushRef="#br0" timeOffset="19997.96">19209 2522 0,'35'0'32,"-35"18"-32,18-18 15,-1 0 1,1 0-16,17 0 16,18 0-1,0 0-15,71 0 0,-36 0 16,35 0-1,-17 0-15,17 0 16,36 18 0</inkml:trace>
  <inkml:trace contextRef="#ctx0" brushRef="#br0" timeOffset="20883.29">20073 3016 0,'0'141'15,"0"-123"1,0 0-16,0-1 16,0 1-1,0-36 48,0-140-48,18 87-15,-1 0 16,19 1-16,-1 17 16,18-18-16,-18 71 15,0-17-15,1 17 94,-19 0-78,71 0-1,-88 17 1,18-17 0,-18 18-16,18-18 0,-1 35 15,-17-17 1,18 0-16,0 17 0,-1 0 15,-17-17-15,0-1 16,0 1-16,0 0 16,0 17-16,0-17 15,0 17-15,0 0 16,0-17 0,0-1-16,0 1 31,0 0 0,0 17-31,0-17 16</inkml:trace>
  <inkml:trace contextRef="#ctx0" brushRef="#br0" timeOffset="21406.94">20726 2981 0,'53'0'78,"0"0"-78,70 0 16,-17 0-16,0 0 15,-1 0-15,19 0 16,-36 0-16,0 0 16,-17 0-16,-36 0 15,-17 0-15</inkml:trace>
  <inkml:trace contextRef="#ctx0" brushRef="#br0" timeOffset="21928.33">21202 2857 0,'0'36'16,"35"34"-1,-17 1-15,-1-18 0,1 17 16,0 1-16,-18-1 16,0-52-16,0 17 15,0-17 1,0 0 0,35-36 62,36-35-78</inkml:trace>
  <inkml:trace contextRef="#ctx0" brushRef="#br0" timeOffset="22675.54">21978 2787 0,'18'106'16,"-1"-71"-16,-17 0 15,0-17 1,0 0-16,0 17 0,0 0 16,0 0-16,0 1 15,0-19 1,0 1 31,0 0-32,0-1-15,0 1 16</inkml:trace>
  <inkml:trace contextRef="#ctx0" brushRef="#br0" timeOffset="23613.67">22737 2258 0,'-18'17'32,"0"-17"-17,18 18-15,0 17 16,-17 1 0,-1 17-16,0-18 15,1 18-15,-19 17 16,19 1-16,17-1 15,0-34-15,0 34 16,0-17 0,0-35-16,0 35 0,0-18 15,17 0 1,-17-17-16,18 0 16,-18-1-1,0 1-15,0-1 31,18-17 48,-1 0-64</inkml:trace>
  <inkml:trace contextRef="#ctx0" brushRef="#br0" timeOffset="24657.93">22966 2469 0,'17'0'47,"19"18"-31,-19 17-1,19-17 1,-19 17-16,1 1 16,-18-19-16,18 1 15,-18-1-15,17-17 16,1 18-16,-18 0 16,17-1-16,1 36 15,53 71 1,-36-71-1,-35-18 1,0 0-16</inkml:trace>
  <inkml:trace contextRef="#ctx0" brushRef="#br0" timeOffset="25585.04">23354 2469 0,'-53'36'78,"0"-19"-78,-35 36 16,35-17-16,0-1 16,0-18-16,18 1 15,0 0-15,17 17 16,18-17 0,-18-1 46,1 19-46,-1-36-16</inkml:trace>
  <inkml:trace contextRef="#ctx0" brushRef="#br0" timeOffset="26219.62">23601 2275 0,'35'124'16,"-17"-71"-1,-1 141 1,1-159-16,-18 36 15,18 17 1,-18 35-16,0-34 16,0-1-16,0 18 0,0-54 15,0 1-15,0 0 16,0 0-16,0-35 16,0 17-1,-18-35-15,18 18 16,-18-18 78,1 0-94</inkml:trace>
  <inkml:trace contextRef="#ctx0" brushRef="#br0" timeOffset="26895.89">24007 2910 0,'0'-17'47,"17"-1"-47,18 18 15,1-18-15,34-17 16,-17 35 0,18-17-16,-18 17 15,17 0-15,1-18 16,-18 18-16,-36 0 0,1 0 16,0 0 77,-1-18-93,19 18 0,-19-17 16,1 17-16</inkml:trace>
  <inkml:trace contextRef="#ctx0" brushRef="#br0" timeOffset="27781.06">26494 2099 0,'-53'18'15,"35"-18"-15,0 0 0,1 17 16,-1-17 0,0 0-1,1 18 1,-1-18 0,1 18-16,-19-1 15,1-17-15,17 35 16,18-17-16,-17 17 15,-1 18-15,0 0 16,18-35-16,-17 52 16,17-34-16,0-1 15,0 18-15,0 17 16,0-17-16,-18 36 16,18 16-16,-17 19 15,-36 35-15,35-36 16,0 1-16,1-54 15,17-17-15,-18-35 16,0 17-16,18 0 16,0-17-1,-17-18 1,-1 0-16,18 18 16,-17-18-1,-19 0 32</inkml:trace>
  <inkml:trace contextRef="#ctx0" brushRef="#br0" timeOffset="28481.35">25612 2928 0,'53'0'31,"-53"-18"-15,35 18-16,-18 0 15,1 0 1,17 0-1,1 0-15,17 0 16,17 0-16,18-17 16,1 17-16,-1 0 15,0 0-15,0 0 16,-35 0-16,-35 0 16</inkml:trace>
  <inkml:trace contextRef="#ctx0" brushRef="#br0" timeOffset="29614.49">26194 3298 0,'17'0'31,"1"0"-31,0 0 31,-18 36-31,0-1 31,0 18-31,0-18 16,0 53 0,0-52-16,-18-1 15,18-17-15,0-1 16,0-34 109,0-54-110,35 0-15,1 1 16,16-18-16,37 17 16,-19-17-16,1 35 15,17 18-15,-70 17 16,-1 1-16,1 17 16,0 35 46,-1 18-62,-17-18 16,18 0-16,-1 1 15,-17-1-15,18 0 16,-18-17 0,18-1-16,-18 1 15,0 0-15,0-1 16,17 19-1,36-54 79</inkml:trace>
  <inkml:trace contextRef="#ctx0" brushRef="#br0" timeOffset="30176.33">27287 2469 0,'0'0'0,"-88"124"16,35-36-16,18-53 15,0 36-15,-1 17 16,1-17-16,17-36 15,1 36 1,-1-1-16,18-17 16,0 0-16,0 17 15,0-34-15,0-19 16,0 19-16,18-36 78,17 0-78,18 0 16,-18 0-16</inkml:trace>
  <inkml:trace contextRef="#ctx0" brushRef="#br0" timeOffset="30753.39">27376 2805 0,'123'88'31,"-88"-53"-31,1-17 16,-1 35-16,0-18 15,-17 0-15,-1-17 16,1 17-16,17 18 15,-17-18-15,0 1 16,17-1-16,-17 0 16,-18-17-1,0-1-15,0 1 16</inkml:trace>
  <inkml:trace contextRef="#ctx0" brushRef="#br0" timeOffset="31203.3">27940 2875 0,'-159'88'32,"142"-52"-32,-19-19 0,1 19 15,-18 34-15,-17-35 16,-19 54 0,19-37-16,17-34 15,35 0-15,18-1 16,-17-17-1,17-17 48</inkml:trace>
  <inkml:trace contextRef="#ctx0" brushRef="#br0" timeOffset="31835.52">28240 2611 0,'0'0'0,"0"35"0,35 18 0,0 0 16,-17-18-16,17 0 16,-17 18-16,0 18 15,-1-18-15,-17 35 16,18 0-16,-18 0 15,0 0-15,18-17 16,-18-18-16,0 17 16,0-34-16,0 17 15,-36 0-15,36-36 16,-17 1 0,17-1-16,-18 1 0,18 0 15,-18-18 16,1 0 1,-1 0-32,0 0 15</inkml:trace>
  <inkml:trace contextRef="#ctx0" brushRef="#br0" timeOffset="37392.98">20655 4039 0,'-18'0'47,"-17"0"-32,0 18-15,17 0 16,-17-1-16,35 18 47,0 1-32,0-1-15,0 18 16,0 18-16,-18-19 16,1 1-16,-1 18 15,18-1-15,0-34 16,-18 17-16,18 0 16,-17-1-16,17 1 15,-35 0-15,35-17 16,0-19-16,-18 19 15,0-19-15,1 1 0,-1 17 16,0 0 0,1 1-16,-19-19 15,19 19-15,-18-19 16,35 1-16,-18-18 47,0 17-32,1-17-15</inkml:trace>
  <inkml:trace contextRef="#ctx0" brushRef="#br0" timeOffset="43209.76">21414 653 0,'-18'35'62,"18"-17"-46,0-1-16,0 1 16,0 17-16,0 0 15,0-17-15,0 17 16,-18 36-16,1-36 15,-1 18-15,0 0 16,18 0-16,-17-18 16,17 0-1,-18-17-15,18 0 0,-18 17 16,18-17-16,-17-1 16,-1 19-16,18-1 15,-17-35-15,-1 17 16,0 1-16</inkml:trace>
  <inkml:trace contextRef="#ctx0" brushRef="#br0" timeOffset="43675.73">21167 1076 0,'229'-18'31,"-88"1"-15,18 17-16,-71 0 16,-17 0-16,-54 0 15,1 0-15</inkml:trace>
  <inkml:trace contextRef="#ctx0" brushRef="#br0" timeOffset="44335.45">21872 1182 0,'35'17'31,"-17"-17"-31,-18 18 63,0 0-48,0 17-15,0-17 16,0 35-16,-35-1 16,0 1-16,-18-17 15,17-1-15,1-17 16,53-18 93,52 0-93,-17 0-1,35 0-15,-17 0 16,0 0-16,-54 0 16,18 0-16</inkml:trace>
  <inkml:trace contextRef="#ctx0" brushRef="#br0" timeOffset="44874.33">22525 988 0,'17'0'31,"1"53"-31,17-36 16,1 19-16,-1 17 16,0-1-16,1-16 15,-1-1-15,0 18 16,0 0-16,-17 0 15,17-36-15,-17 36 16,-18-35-16,0 0 16,18-18 62</inkml:trace>
  <inkml:trace contextRef="#ctx0" brushRef="#br0" timeOffset="45338.19">23089 1164 0,'-35'0'0,"0"18"16,17-1-16,-35 1 16,0 17-16,-17-17 15,34 17-15,-34-17 16,17 17 0,18-35-16,17 18 15,18-1-15,0 1 16,-18-18-1,18 18-15,-17-1 0,-1 1 16,0-18 0,1 18-16</inkml:trace>
  <inkml:trace contextRef="#ctx0" brushRef="#br0" timeOffset="45962.15">22190 1058 0,'35'18'16,"-35"35"-16,0-18 15,0-17 1,18 35-16,-18 0 16,0-18-16,17 18 15,-17 0-15,0 0 16,18-36-16,-18 36 16,18-18-16,-18 1 15,17-1-15,-17-17 16,18-1-16,17-17 47,36 0-32,17-53-15,18 18 16,0-35-16,-1 17 16</inkml:trace>
  <inkml:trace contextRef="#ctx0" brushRef="#br0" timeOffset="46487.74">23407 882 0,'35'88'31,"-17"-17"-31,-1-1 16,1-17-16,-18 0 16,0 18-16,0-1 15,0-17-15,0 18 16,0-18-16,0-1 0,0-34 15,0 17-15,0-17 16,-18-18-16,1 18 31,-1-18-15,0 0-16,1 0 16</inkml:trace>
  <inkml:trace contextRef="#ctx0" brushRef="#br0" timeOffset="46917.09">23654 1393 0,'17'0'0,"1"0"16,53 0-16,34 0 16,19 0-16,52 0 15,1 0-15,-19 0 16,19 0-16,-1 0 16,36-17-16,-106 17 15,17 0-15,-52 0 16,-18-18-16,-36 18 15,1 0-15,0 0 16,52-17-16,1-1 16</inkml:trace>
  <inkml:trace contextRef="#ctx0" brushRef="#br0" timeOffset="47666.52">27446 882 0,'-106'35'16,"89"-35"0,-1 18-1,0-18-15,1 0 16,-36 17-1,-53 54 1,88-36 0,1-35-16,17 18 15,0 17-15,-18-17 16,18 17 0,0-17-16,-18 35 15,18-18-15,0 18 16,0 0-16,0 0 15,-17 17-15,-1 1 16,18-36-16,-35 36 16,17-36-16,1 18 15,-1-35-15,0 17 0,-17 0 16,0 0 0,-1-17-16,1 0 15,18-18 32,-1 0-47,-35-36 16</inkml:trace>
  <inkml:trace contextRef="#ctx0" brushRef="#br0" timeOffset="48113.01">26688 1376 0,'17'0'46,"1"0"-30,0 0 0,17 0-16,18 0 15,-36 0-15,19-18 0,17 18 16,-18-17-16,18 17 16,17 0-16,1-18 15,-36 18-15</inkml:trace>
  <inkml:trace contextRef="#ctx0" brushRef="#br0" timeOffset="48669.13">27182 1640 0,'0'18'0,"0"35"15,0-35-15,0-1 16,0 1 0,0 17-16,0-17 15,0-1 1</inkml:trace>
  <inkml:trace contextRef="#ctx0" brushRef="#br0" timeOffset="49175.88">27834 1288 0,'35'53'16,"36"52"-1,-36-69-15,18-19 0,-18 36 16,-17-18-16,0 1 16,17-19-1,-17 1-15,17 17 0,-35-17 16,18 0-16,-18-1 16,0 1-1</inkml:trace>
  <inkml:trace contextRef="#ctx0" brushRef="#br0" timeOffset="49568.85">28187 1341 0,'-141'88'31,"123"-53"-31,-17 0 16,0 1-16,17-19 16,0 1-16,1-1 15,-1-17-15,0 18 16</inkml:trace>
  <inkml:trace contextRef="#ctx0" brushRef="#br0" timeOffset="50026">27658 1376 0,'0'0'0,"0"17"0,0 19 15,0-1-15,0-17 16,0 35-16,0-18 15,0 0-15,0 18 16,0 0-16,0-18 16,0 18-1,0-18 1,0-17-16,0 0 16,0-1-16,17-17 15,-17 18-15,36-18 16,34 0-1,36 0-15</inkml:trace>
  <inkml:trace contextRef="#ctx0" brushRef="#br0" timeOffset="50469.04">28698 1411 0,'0'0'0,"53"106"31,-53-36-31,18-17 16,-18 18-16,0-18 0,0-35 15,0 34-15,0-16 16,-18 17 0,-17-53-16,0 35 15,17 18-15,-35-18 16,0 0-16,-17-17 16</inkml:trace>
  <inkml:trace contextRef="#ctx0" brushRef="#br0" timeOffset="51835.01">20673 5009 0,'0'53'31,"0"-35"-31,0 0 0,0-1 16,0 19 0,0-19-1,-18 1-15,18-1 0,0-52 141,18-35-141,-1 34 16,19-34-16,17-18 0,0 52 15,-18 19-15,-18-1 16,19 0-1,-19 18-15,1 0 79,17 18-64,-35 0-15,18 17 0,0 0 31,-18-17-31,0 0 32,0-1-17,0 18 1,0 1 0,0-1-16,0-17 15,0-1-15,0-34 78,0-1-62,17 18-16</inkml:trace>
  <inkml:trace contextRef="#ctx0" brushRef="#br0" timeOffset="52598.98">21220 4957 0,'0'17'15,"35"-17"95,0 0-110,-17 0 15,-1 0 1,1 0-1,0 0 1,-1 0 0,19 0-16,-1-17 15,-17 17 1</inkml:trace>
  <inkml:trace contextRef="#ctx0" brushRef="#br0" timeOffset="53200.36">21449 4957 0,'0'17'110,"0"1"-95,0 17-15,0-17 16,0-1-16,0 1 16,0 0-16,0-1 15,0 1 1</inkml:trace>
  <inkml:trace contextRef="#ctx0" brushRef="#br0" timeOffset="53754.38">21749 4815 0,'0'53'31,"0"-17"-31,0-1 16,0-17 0,0-1-1,0 18-15,0-17 16,0 17-16,0 1 15,0-19-15,0 19 16,0-19-16,-36-17 94</inkml:trace>
  <inkml:trace contextRef="#ctx0" brushRef="#br0" timeOffset="54361.8">20197 4516 0,'17'0'110,"54"0"-95,70 0-15,35 0 16,36 0-16,52-18 16,-34 18-16,-19 0 15,72 0 17</inkml:trace>
  <inkml:trace contextRef="#ctx0" brushRef="#br0" timeOffset="55049.54">22648 4498 0,'18'0'0,"0"0"16,-1 0 47,54 0-48,17 0-15,35 18 16,1-18-16,17 0 15,-17 17-15,-36-17 16,-18 0-16,-17 0 16</inkml:trace>
  <inkml:trace contextRef="#ctx0" brushRef="#br0" timeOffset="55873.56">24783 4198 0,'-18'0'46,"-17"0"-30,-1 18-16,19-1 16,-1 1-16,-17 0 15,17-1-15,1-17 0,-1 36 16,0-1 0,1-18-16,17 19 15,-18 17-15,18-18 16,-18 35-16,18-17 15,0 0-15,0-35 16,-17 35-16,17-36 16,0 36-16,0-17 15,0-19-15,-18 36 16,18 0-16,0-35 16,-18 17-16,18 0 15,-17 18 1,17-35 46,-18-18-46,-52 0 0,52 0-1,-17 0-15,-1 0 16</inkml:trace>
  <inkml:trace contextRef="#ctx0" brushRef="#br0" timeOffset="56298.43">24747 4815 0,'247'-17'31</inkml:trace>
  <inkml:trace contextRef="#ctx0" brushRef="#br0" timeOffset="57225.95">24359 4868 0,'18'0'47,"17"0"-47,-17 0 31,-1 0-31,19 0 16,-19 0-1,1 0 1,0 0-16,-1 0 16,1 0-16,0 0 15,-1 0 16,1 0 1,0 0-17,-1 0 1,1 0 0,-1 0 62,-17 18-47</inkml:trace>
  <inkml:trace contextRef="#ctx0" brushRef="#br0" timeOffset="57711.01">24730 5309 0,'0'18'47,"17"0"-47,1-18 15,-18 17-15,18 1 0,-1-18 16,-17 17-16,0 1 16,0 17-16,0 18 15,0 18 1,-17-18-16,-1 0 15,18-18-15,-18 18 16,18-35-16,0 17 16,-17-18-16,17 1 31</inkml:trace>
  <inkml:trace contextRef="#ctx0" brushRef="#br0" timeOffset="70261.92">8449 2981 0,'18'-18'187,"-1"18"-171,1 0-16,17 0 16,-17-17-16,-1 17 0,1 0 15,0 0 1,-1 0 46,1-18-46,0 18-16,-1 0 16,1 0-16,17 0 15,1 0-15,-19-18 16,18 18-16,-17 0 16,0 0-16,-1 0 0,1 0 15,0 0 16,17 0-15,-17 0-16,34-17 16,19 17-16,17 0 15,0 0-15,54-18 16,104 18 0,-122 0-16,-36 0 0,-35-18 15,-35 18 1,17 0-16,-17 0 78,35 0-62,-36 0-1,54 0-15,-1 0 16,-17 0-16,71 0 15,-36 0-15,0 0 16,18 0-16,-71 0 16,18 0-16,-35 0 15,-1 0-15,1 0 110,0 0-95,-1 0-15,36 0 16,18 0-16,-1 0 16,54 0-16,35 0 15,35 0 1,-18 0-16,0 0 0,-52 0 15,-71 18-15,0-18 16,-36 0 109,1 0-125,17 18 16,36-1-16,17-17 15,71 18-15,17 17 16,36-17 0,-36 0-16,-17-1 15,-71 1-15,-17-18 16,-36 0-16,-17 0 78,-1 0-47,1 0-31,-1 0 16,19 0-16,-19 0 15,36 0-15,-17 0 16,-19 0 0,1 0 31,-1 0-32,19 0-15,-19 0 16,19 0-1,-19 0-15,1 0 79,0 0-64,17 0-15,0 0 16,-17 0-16,-1 0 15</inkml:trace>
  <inkml:trace contextRef="#ctx0" brushRef="#br0" timeOffset="73948.59">8149 4039 0,'0'-17'109,"18"17"-109,52-18 16,-17 18-1,18 0-15,-1 0 16,19 0-16,-19 0 15,-17 0-15,18 0 16,-18 0-16,-18 0 16,0 0-16,18 0 15,-18 0-15,18 0 16,18 0-16,-54 0 16,19 0-16,-19 0 125,1 0-125,35 0 15,17 0-15,-17 0 16,18 0-16,-1 0 15,-17 0-15,-17 0 16,-1 0-16,-17 0 16,-1 0-16,1 0 15,-1 0-15,1-18 16,0 18 31,-1 0 0,19-17-47,-19 17 15,19 0-15,-1 0 16,-18 0-16,19 0 16,-19 0-16,1 0 62,0 0-62,17-18 16,-17 18 15,-1 0 47,-17-18 125,0 1-187,18-1-1,-18 1-15,0-1 16,0-17 0,0-1-1,0 19 1,0-1 0,0-17-16,0 17 15,0-17 1,0 17-1,0 1-15,0-1 16,0 0 109,-18 1-109,18-1-1,-35 0-15,0 1 16,17 17-16,-17 0 16,17-18-16,0 0 15,1 1-15,-1 17 16,1-18-1,-1 18 48,18-17-47,-71-1-16,1 0 15,-1-17-15,1 17 16,-1 1-16,36 17 15,0-18-15,-1 18 16,19 0 47,-19 0-63,-34 0 15,35 0-15,-36 0 16,18 0-16,18-18 15,0 18-15,17 0 16,0 0 125,-17 0-126,17 0 1,-17 18-16,-18 0 16,0-1-16,36 1 15,-19 0-15,1-1 16,35 1-16,-18-18 0,1 0 15,-1 0 1,0 0 62,-17 18-62,18-1-16,-19 1 15,1-1-15,17-17 16,1 0 93,-1 18-77,0 0-17,1-18-15,-1 17 16,1 1-16,-1 0 16,0-1-1,18 19-15,-17-1 16,-1 0-16,0 0 15,1 18-15,-19 0 16,19-17-16,17-19 16,0 1-16,0-1 62,0 1 173,0 0-220,0-1 1,0 1-16,0 0 15,-18-1-15,18 1 16,0 0-16,0 17 16,0-18-16</inkml:trace>
  <inkml:trace contextRef="#ctx0" brushRef="#br0" timeOffset="88050.25">6491 7214 0,'18'0'188,"88"0"-173,17 0-15,1 0 16,-1 0-16,18 0 16,-35 0-16,-18 18 15,-35 0-15,0-18 16,0 0-16,0 17 0,-18-17 15,0 0-15,18 0 16,-35 0-16,35 0 16,-18 0-1,18 0 1,-35 0-16,17 0 16,0 0-16,0 0 15,18-17-15,18 17 16,0-18-16,-19 18 15,-16 0-15,-1 0 0,-17 0 79,-1 0-79,1 0 15,70 0 1,-35 0-1,35 0-15,0 0 16,36 0-16,-1 0 16,54 0-16,-1 0 15,1 0-15,17 0 16,17 0-16,-34 0 16,34 0-16,-17 0 15,18 18-15,-36-18 16,-17 0-16,-18 0 15,-17 0-15,17 0 16,-35-18-16,-18 18 16,-18 0-16,-34 0 15,17 0-15,-1 0 16,-34 0-16,35 0 16,-18 0-16,18 0 15,18 0-15,-1 0 16,19 0-1,34 0-15,-17 0 0,17 0 16,124 0 0,-123 0-16,-1 0 15,-35 0-15,54 0 16,-19 0-16,-35 0 16,-17 0-16,-1 0 15,-34 0-15,16 0 16,-34 0-1,17 0-15,1 0 0,-1 0 16,0 0 0,1 0-16,-1 0 15,18 0 1,-18 0-16,18-18 0,0 18 16,-18-17-16,18 17 15,-18 0-15,-17 0 16,17 0-16,18 0 15,-35 0-15,35 0 16,-18 0-16,18 0 16,17 0-16,1-18 15,-18 18 1,35 0-16,36 0 16,34-18-16,-17 18 0,36 0 15,-18 0 1,-18 0-16,0 0 0,-18-17 15,36 17-15,-36 0 16,-34 0-16,34 0 16,-17 0-16,0 0 15,0 0 1,17 0-16,-35 0 16,1 0-16,-19 0 15,18 0-15,-17 0 16,-18 0-16,0 0 15,-18 0-15,18 0 0,-18-18 16,18 18-16,0 0 16,0 0-16,35 0 15,0 0-15,-17 0 16,52 0 0,-35 0-16,36 0 15,-18 0-15,17 0 16,1 0-16,-1 0 15,-17 0-15,0 0 16,-53 0-16,17 0 16,-34 0-16,-19 0 15,19 0-15,-19 0 16,1 0-16,-1 0 16,1 0-16,35 0 15,0 0-15,-18 0 0,36 0 16,-1 0-1,-34 0-15,17 0 16,17 0-16,-17 0 16,0 0-16,0 0 15,17 0-15,-34 0 16,17 0-16,17 0 16,-17 0-16,18 0 15,-1 0-15,36 0 16,-53 0-16,35 0 15,-17-18-15,-1 18 16,1-17-16,-36 17 16,36 0-16,-36 0 15,0 0-15,0-18 16,1 18-16,-19 0 16,54-17-16,-1 17 15,1 0-15,35 0 16,-18 0-16,36 0 15,-1 0-15,-17 0 16,0 0-16,-18 0 16,-53 0-16,18 0 15,-35 0-15,17 0 78,0 0-78,-17 0 16,17 0-16,-17 0 16,17 0-16,0 0 15,-17 0-15,0 0 16,-1 0 0,142 17-1,-106-17-15,35 0 16,-17 0-16,-1 0 15,-34 0-15,16 0 16,-34 0-16,0 0 16,-1 0 31,1 0-47,17 0 15,1 0-15,-1 0 16,35 0-16,-17 0 15,18 0-15,-18-17 0,17 17 16,1-18-16,17 18 16,36-18-16,-36 18 15,35 0-15,-52 0 16,17-17-16,-35 17 16,0 0-1,-18 0-15,-17 0 16</inkml:trace>
  <inkml:trace contextRef="#ctx0" brushRef="#br0" timeOffset="112853.56">10319 9772 0,'17'0'125,"19"0"-125,-19 0 31,19-18-31,-1 18 16,-18 0-16,1 0 15,17 0-15,-17 0 16,35 0-16,-18 0 16,1 0-16,34 0 15,-17 0-15,-35 0 16,17 0-16,-17 0 15,-1 0 1,18-17 0,-17 17-1,17 0-15,1 0 16,-19 0 0,1 0-16,17 0 15,-17 0-15,-1 0 188,1 0-173,0 0 17,-1 0-17,1 0 110,0 0-31,-1 0-78,1 0-16,17 0 15,-17 0 157,0 0-156,-1 0-16</inkml:trace>
  <inkml:trace contextRef="#ctx0" brushRef="#br0" timeOffset="114480.53">11818 9842 0,'35'0'203,"-17"0"-188,17-17-15,1-1 0,16 1 16,1-1 0,18 18-16,17-18 15,-17 18-15,-18 0 0,-1 0 16,1 0-16,0 0 15,-17 0-15,-19 0 16,1 0 0,0 0-16,-1 0 47,1-17-47,17 17 15,0 0 1,1 0-16,-1-18 15,18 18-15,-36 0 16,19 0-16,-19 0 16,36 0-16,-17 0 15,-1 0-15,18 0 0,0-18 16,-18 18 0,18 0-16,0-17 15,-18-1-15,-17 18 16,-1 0-16,1 0 31</inkml:trace>
  <inkml:trace contextRef="#ctx0" brushRef="#br0" timeOffset="120013.9">9190 7232 0,'0'-35'31,"0"-18"-15,0 0-16,0 18 16,0-54-16,0-34 15,0-1-15,0 1 16,0-53-16,0 34 15,0-16-15,-18 34 16,1 36-16,17 17 16,0 54-16,0-18 15,0 17 1,0 0 62,0 1-62,17 17-16,1 0 15,-1-18-15,1 18 16,0 0-16,-1 0 78,72 0-62,-1 0-1,0 0-15,35 0 0,19 0 16,-19 0-16,18 0 16,-17 0-1,34 0-15,-52 0 16,-35 0-16,-1 0 15,1 0-15,-53 0 16,17 0-16,18 0 16,-36 0-16,36 0 15,0 18-15,-18-18 0,1 0 16,-19 0-16,1 0 109,0 0-93,-1 0 0,1 0-16,17 0 0,18 17 15,0 1 1,0 0-16,-18-18 15,-17 0-15,0 0 16,-1 0-16,1 17 16,-1-17 31,1 18-47,53 17 15,-1-17-15,-17-18 16,-35 17-16,17-17 15,-17 0-15,-18 18 47,17-18-31,19 18 0,-19-18-16,-17 17 15,0 1-15,18 0 16,-1-1-16,-17 18 15,18-17-15,-18 35 16,0-35-16,0-1 16,0 19-16,18-36 15,-18 17-15,0 19 16,0 34-16,17 1 16,-17-18-16,18 17 15,-18 54-15,0-36 16,18 18-16,-18-53 15,0-18-15,0-18 16,0 1-16,0 0 16,0-1-16,0 1 31,0 17-15,0 1-1,0-19 1,0 1 46</inkml:trace>
  <inkml:trace contextRef="#ctx0" brushRef="#br0" timeOffset="126602.16">12083 8537 0,'35'0'110,"71"0"-110,-18 0 15,35 0-15,-34 0 16,-19 0-16,1 0 16,-36 0-16,18 0 15,-18 0-15,-17 0 16,17 0-16,-17 18 15,-1-18 17,1 0-17,17 0 1,18 0-16,-18 0 16,18 0-16,0 0 15,-17 0-15,34 0 16,1 0-16,-1 0 15,-17 17-15,18-17 16,-1 0-16,-34 0 16,-19 0-16,18 0 15,-17 0 1,0 0-16,-1 0 31,1 0-15,17 0-1,-17 0-15,0 0 16,-1-17 0,19 17-16,16 0 15,-34 0-15,17 0 0,-17 0 16,0 0-16,17 0 16,-17 0-16,17 0 15,0 0-15,0 0 16,18 0-16,0 0 15,-35 0-15,17 0 16,-17 0 0,-1 0-1</inkml:trace>
  <inkml:trace contextRef="#ctx0" brushRef="#br0" timeOffset="131436.44">6103 8661 0,'18'-18'157,"52"0"-157,-17 1 15,18-1-15,17 0 16,35 1-16,1 17 16,17 0-16,35 0 15,-17 0-15,-35 17 16,34 1-16,-17 17 15,18-35-15,-18 18 16,36 0-16,-19-18 16,19 0-16,-36 0 15,-18 0-15,-34 0 16,-1 0-16,-18 0 16,1 0-16,-1 0 15,-17 0 1,18 0-16,-1 0 15,19 0-15,-1 0 0,-18 0 16,19 0-16,-1 0 16,35 0-16,-17 0 15,53 17-15,0 19 16,17-36-16,-35 17 16,36-17-16,-54 0 15,18 0-15,18 0 16,-71 0-1,-17 0-15,-1 0 16,-52 0-16,-1 0 16,1 0-16,-18-17 0,18 17 15,-1 0 17,19 0-17,17-18 1,-1 18-1,90 0 1,-54 0-16,0 0 16,-17 0-16,-1-18 0,-35 18 15,-17 0 48,0 0-32,-18-17 0,35-19-15,-17 36 0,-1 0-1,-17-17-15,18 17 16,-1-18 31,1 18-32,0 0-15,-1 0 16,19-18-16,-19 18 16,36 0-16,-18-17 15,-17 17-15,17 0 16,-17 0-16,0 0 187,-1 0-171,1 0-16,0 0 0,17 0 16,-17 0-16,34 0 15,1 0-15,0 0 16,0 0-16,18 0 15,-54 0-15,36 0 16,-17 0-16,-19 0 16,18 0-16,-17 0 15,17 0-15,18 0 16,-17 0 0,17 0-16,17 0 0,-35 0 15,36 0-15,-1 0 16,-17 0-16,0 0 15,0 0-15,0 17 16,-35-17-16,35 0 16,-18 0-1,0 0-15,18 0 0,0 0 16,-18 0-16,1 18 16,-1-18-16,18 0 15,-18 0 1,18 0-16,0 0 15,-18 0-15,18 0 16,0 0 0,-35 0-16,35 0 15,0 0-15,-18 0 16,0 0-16,18-18 0,-18 18 16,1 0-1,-19-17-15,1 17 16,17-18-1,0 18-15,1 0 0,-36-17 16,17 17 0,1-18-16,0 0 15,17 1-15,0-1 16,0 0-16,18-35 16,-17 36-16,17-18 15,-18 17-15,-18 0 16,-17 1-16,0-19 15,0 19 1,-17-19-16,-1 19 16,1-1-16,-1 1 15,-17-1 1,35 0-16,-18 18 16,0 0-16,1 0 15,-1 0 48,0 0-48,1-17-15,-36-1 16,-18-17-16,-87-1 16,16-17-16,-52 36 15,53-36-15,0 18 16,71 17-16,34 0 15,19 18-15,17-17 141,-18-1-110,18 0-31,0 1 16,0-1 46,-18 1-62,1 17 16,-18-18-16,-18 0 16,0 1-16,-18-19 15,-17 19-15,17 17 16,1-18-16,-1 0 16,18 18-16,0 0 15,-17-17-15,-1 17 16,36 0-1,0 0-15,17 0 0,0 0 16,-17 0-16,0 0 16,-18 0-1,0 0-15,-17 0 16,-54 0-16,-35 17 16,18-17-16,0 0 15,-35 0-15,-18 0 16,0 0-1,17-17-15,-17-18 0,53 35 16,18 0-16,-18 0 16,17 0-1,1 0-15,-19 0 16,-16 35-16,-19-18 16,1-17-16,0 0 15,-36 0-15,-17 0 16,17 0-16,-53 0 0,1 0 15,-1 0-15,1 0 16,-19 0-16,-16 0 16,34 0-1,0 0-15,1-35 16,-1 18-16,36-1 16,0 18-16,52-35 15,18 35-15,71 0 16,18-18-16,34 18 0,19 0 78,-19 18-78,1 17 16,0-17-16,0-1 15,17 1-15,18-1 16,0 1-16,0 0 15,-18-1 1,18 1-16,0 35 16,0 0-16,0-18 15,0 0-15,0-17 16,0 17-16,0-17 16,0 17-16,0 0 15,0-17-15,18 17 16,-18 1-16,0-19 15,18 1-15,-18 17 16,17-35-16,1 18 16,-18 0-16,0-1 15,18-17 1,-1 18 0,1-1-16,17 19 15,18-1 1,-35 0-16,52 1 15,-17-1-15,35 35 16,-52-52-16,17 17 16,-18-35-16,0 18 15,-17 0 1,35-18-16,-18 17 0,0-17 16,36 18-16,35-1 15,-18-17-15,0 0 16,0 18-16,-35-18 15,-18 18-15</inkml:trace>
  <inkml:trace contextRef="#ctx0" brushRef="#br0" timeOffset="147713.18">8802 9578 0,'17'0'157,"19"0"-142,-1 0-15,0 0 16,18 0-16,18 0 16,70 0-1,-124 0 1,1 0-16,0 0 15,-1 0 48,1 0-47,0 0-1</inkml:trace>
  <inkml:trace contextRef="#ctx0" brushRef="#br0" timeOffset="152888.9">17921 7761 0,'0'-18'0,"0"36"0,-18-36 0,1 18 16,-1 0 15,1 0-15,-1 0 0,-17 18-16,-1 0 15,-17 17-15,-17 0 16,35 1-16,-36-19 15,18 18-15,18 1 16,0-19-16,35 1 16,-18 0-16,18-1 15,0 1 48,0 0-48,18 17-15,-1-17 16,1-1-16,35-34 109,17-36-93,-17 53-16,-17-18 16,-19 0-16,36 1 0,-18-19 15,1 19-15,-19-1 16,19 0-16,-1-17 16,-35 18-1,17-1-15,-17 0 31,18 18-15,-18-17-16,18 17 16,-18-18-16,17 18 15,-17-18-15,0 36 203,0 0-203,0 35 16,0-18-16,0 18 16,0 17-16,0-34 15,0-1-15,0 18 16,0-18 0,0-17-1,0-1 1,0 1-16,0 0 15,0 17 1</inkml:trace>
  <inkml:trace contextRef="#ctx0" brushRef="#br0" timeOffset="153631.44">18097 7937 0,'18'0'0,"0"0"31,-1 0-15,1 0 0,0 0-16,35 0 15,-36 0 1,36 0-16,-18 18 16,-17-18-16,17 0 0,-17 0 31,0 0 16</inkml:trace>
  <inkml:trace contextRef="#ctx0" brushRef="#br0" timeOffset="154586.59">18415 7726 0,'0'17'94,"0"1"-94,0 35 16,0-18-16,0-17 15,0 0-15,0 17 16,0-18-16,0 19 0,0-19 15,0 36-15,0-17 16,0-19 0,0 1 15,0 0-15,0 34-1,0-34 1,0 17-1,0-17 95</inkml:trace>
  <inkml:trace contextRef="#ctx0" brushRef="#br0" timeOffset="156068.14">18380 7973 0,'17'0'47,"1"0"-32,0 0 17,-1 0-1,1 0-15,0 0-16,-18 17 31,17-17 63,1 0-94,-1 0 15</inkml:trace>
  <inkml:trace contextRef="#ctx0" brushRef="#br0" timeOffset="158225.29">18697 7708 0,'18'18'47,"-1"-1"-47,-17 19 15,0-1-15,18 18 16,-18-35 0,0 34-16,0-16 15,0-1-15,0 0 16,0 18-16,0-35 16,0 0-16,0-1 15,0 1-15,0-1 16,0 1 62,0-36 31,0 1-109,35-18 16,-17-1 0,0 19-16,-1 17 15,1 0 1,0 53 218,-18-1-234,17-34 16,-17 17-1,0 1-15,0-19 16,-17-17 343,-1 0-327,18-17 280,-18 17-218,18-18-78,-17 18-16,17-18 15,-18 18-15,0 0 219,1 0-203</inkml:trace>
  <inkml:trace contextRef="#ctx0" brushRef="#br0" timeOffset="178324.05">13670 10160 0,'0'18'46,"18"158"-30,-18-141-16,0 18 16,0-35-16,0 35 15,0-36-15,-18 1 16</inkml:trace>
  <inkml:trace contextRef="#ctx0" brushRef="#br0" timeOffset="178956.27">13088 10689 0,'18'0'47,"35"0"-47,52 0 16,54 0-16,18 0 15,-36 0-15,17 0 16,-16 0-16,-19 0 15,-35 0-15,-17 0 16,-18 0-16,-18 0 16,0 0-16,-17 0 15,17 0 1,-17 0 0,-1 0-16</inkml:trace>
  <inkml:trace contextRef="#ctx0" brushRef="#br0" timeOffset="180611.11">13635 10830 0,'-106'53'16,"71"-35"0,-1-1-16,19 1 15,-1 0-15,18-1 16,0 19 0,18-19-1,-18 1-15,17-18 47,1 0 0,0 0 94,-18-18-126,35-35 1,-17 53 203,-18-17-173,17 17-30,-17-18-16,18 18 16,-18-18-1,18 18-15,-18-17 16,17 17 0,1 0 265,-1 0-250,-17 17-31,18-17 16,17 18-1,-17 17 1,0 1-16,-18-19 16,17 36-16,-17-35 15,0-1 16</inkml:trace>
  <inkml:trace contextRef="#ctx0" brushRef="#br0" timeOffset="181545.61">13811 10901 0,'0'17'109,"18"-17"-109,0 0 16,-1 0 0,1 0-1,17 18 1,0-18 0,-17 18-1</inkml:trace>
  <inkml:trace contextRef="#ctx0" brushRef="#br0" timeOffset="185191.71">13864 10848 0,'18'0'157,"-18"35"-142,0 0-15,0-17 16,0 0 0,0-1 77,0 1-93,0 0 16,0 17-16,0-17 16,0 17-16,0-18 15,0 1 1,0 0-1,0-1 17,0 1-17,0 0 1</inkml:trace>
  <inkml:trace contextRef="#ctx0" brushRef="#br0" timeOffset="187867.56">14182 10813 0,'0'35'141,"0"0"-125,0-17-16,0-1 15,-18-17-15,18 36 16,-18-19-16,18 19 15,0-19 1,-17-17 15,17 18-31,0 0 47,0-1 63,0 18-95,0-52 126,0-1-126,0 1 32,0-1-31,0 0 78,35 18-94,-17-17 15,-1 17 79,1 0-47,0 0-31,-1 0 15,-17 17-31,18-17 47,-18 18 0,0 0-32,17-18 1,-17 17 15,0 1 78,0-1-109,0 1 16,-17-18-16,-1 18 16,18-1 234,-17-17-250,-1 0 15,0 0 32,1 0-31,-36 18-1,35-18-15,-17 0 16,0 0-16</inkml:trace>
  <inkml:trace contextRef="#ctx0" brushRef="#br0" timeOffset="197863.06">14411 10178 0,'18'0'141,"70"0"-125,35 0-1,36 0-15,17-18 16,18 18-16,53 0 16,-17-35-16,34 35 15,-34 0-15,17 0 16,-106 17-16,17 1 15,-34-18-15,-71 0 16,17 0-16,-17 18 0,-35-18 16,0 0 15,-1 0-15,36 0-1,0 0-15,35-18 16,0 18-16,36 0 15,-18 0-15,17 0 16,1 0-16,17 0 16,229 0-1,-246 0 1,-71 0-16,17 0 16,18 0-1,-52 0-15,-1 0 16,0 0-16,18 0 15,0 0-15,0 0 16,35 0-16,0 0 16,18-18-16,18 18 15,-36 0-15,-18 0 16,1 0-16,35 0 16,-53 0-16,17 0 15,-17 0-15,18 0 16,-18 0-16,-1 0 15,1 0-15,-17 0 16,105 0 0,-71 0-16,1 0 15,35 0-15,-18 0 16,-18 0-16,-17 0 16,0 0-16,-35 0 15,0 0 110,17 0-125,18 0 16,0 0-1,17 0-15,-17 0 16,0-17-16,0 17 16,-18 0-16,-35-18 15,36 18 32,-36-18-31,17 18-1,1 0-15,-1 0 16,1-17-16,0-1 16,-1-17-16,1 35 15,17-35-15,-17-1 16,-18 19-16,0-36 16,18 0-16,-1 0 15,-17-18-15,18 18 0,0-17 16,-1 35-1,-17-1-15,18 1 16,-18 17-16,0 1 16,0-1 46,0 1-62,0-36 16,0 0-16,0 35 15,0-35-15,0 18 16,0 17-16,0-17 16,-18 17-16,18 1 15,-17-19-15,-1-17 16,-35 18-16,18 18 16,-1-36-16,1 17 15,0 1-15,0 0 16,-1 35-16,36-18 15,-17 18-15,-19-17 16,1-1-16,-18-17 16,0 17-16,-17 0 15,17 1-15,0-1 16,0 0-16,0 1 16,-18 17-16,36 0 15,-18-18-15,-17 18 16,-1 0-16,36 0 15,-53 0-15,0 0 16,-36 0-16,-35 0 16,36 18-16,-18-1 15,17 19-15,-52-36 16,-18 17-16,53 1 16,-36-18-16,19 18 15,-19 17-15,18-17 16,18-1-16,-17-17 15,-36 0-15,-18 18 16,-17-18 0,-406-18-1,511 18 1,-17 0-16,53-17 0,17 17 16,36 0-1,0 0-15,-18 0 0,0 0 16,35 0-16,-52-18 15,-1 18-15,1 0 16,17 0-16,-36 0 16,-16 0-16,16 0 15,36 0 1,-35 0-16,18 0 16,-160 0-1,142 0-15,0 0 16,35 0-1,0 0-15,-17 0 0,17 0 16,17 0-16,-16 0 16,16 0-16,19 0 15,-19 0 1,1 18-16,17-18 16,-17 0-16,18 17 15,17 1-15,-36-1 16,1-17-16,17 18 15,-35 0-15,18 17 0,17-17 16,-17-1-16,0 1 16,17-18-1,1 0 48,-1 0-48,0 0 48,-17 0-63,17 0 16,-17 0-16,-18 0 15,36 0-15,-19 0 16,1 0-1,0 0-15,-18 18 16,0-18-16,-18 0 16,1 17-16,35 1 15,-36-18-15,36 17 16,17-17-16,18 18 141,0 17-110,0 18-16,0-35-15,0 0 16,0-1-16,18 1 16,-18 17-16,17 0 15,1 1 1,-18-19-16,0 1 16,0 17-16,18 18 15,-1 18-15,-17-1 16,18 18-16,0-17 15,-18-36-15,0 89 16,17-54 0,-17 19-16,18-19 0,-18-17 15,17 0-15,-17-18 16,0-17-16,0-1 16,0 1-16,36-18 156,123-53-141,-36 36 1,-17-1-16,-18 0 16,-17 18-16,-1 0 15,-52-17-15,17 17 16,-17 0 93,-1 0-93,36 0-16,0 0 16,-35 0-16,35 0 15,-36 0-15,1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06:04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4269 5292 0,'53'0'125,"52"0"-125,19 0 15,-1 35-15,1-35 0,-36 18 16,18-1 0,-36 1-16,-52-18 15,0 0-15,-1 0 31,1 0-15,17 0 0,0 0-1,18 0-15,36 17 16,-1 1-16,18-18 16,17 18-16,53-1 15,-34 19-15,16-1 16,1-17-16,17 17 15,1 0-15,35 18 0,-18 18 16,-18-36 0,-17 18-16,-36-36 15,1 1-15,-1-18 16,1 0-16,17 0 16,17 0-16,-16-53 15,-19 53-15,36-17 16,-53 17-16,-1-18 15,-16 18-15,-19 0 16,1-18-16,-36 1 16,36-1-16,-1-17 15,36-18-15,17 0 16,-17 18-16,-35-18 16,35 17-16,-1-34 15,1 17-15,0-35 16,-35 35-16,-18 18 15,0-18-15,-18 17 16,-18 1-16,19 0 16,-19 17-16,1 1 15,0-19-15,-18 19 16,35-36-16,-17 0 16,-1-35-16,1-1 15,-18-34-15,0 35 16,0 17-16,0 1 15,0 52-15,0-17 16,0 17-16,-18 18 16,1-18-1,-19 1-15,-34-19 16,-36-16-16,-53-19 16,0-17-16,-35 17 15,36-35-15,-1 54 16,0-19-16,-17 18 15,17 18-15,36-1 16,-1 19 0,36-1-16,17 1 15,-17 17-15,35 0 16,-17 0-16,17 0 0,-35 0 16,-36 0-16,1 0 15,-19 0-15,-16 0 16,-19-18-16,1 18 15,0 0-15,34 0 16,-16 0 0,34 0-16,1 0 15,70 0-15,-18 18 16,36-18-16,0 0 16,-1 17-16,1-17 15,18 18-15,-1-18 16,-35 17-16,18 1 15,-1 0-15,-34-1 16,-1 19-16,1-19 0,-1 1 16,1 0-1,17-1-15,-18 1 16,1 0-16,-1-1 16,18 18-16,0 1 15,18-19-15,-18 36 16,18-17-16,-18 16 15,0-16-15,18 17 0,-18 0 16,17-18 0,19-35-16,-1 17 15,18 1-15,-35 0 16,17-18 0,18 17-16,-17 19 15,-1-36-15,0 17 16,18 19-16,-17-19 15,-19 19-15,19-19 16,-1 1-16,18-1 16,-18 1-1,1-18-15,17 18 16,-18-18-16,1 0 16,-1 0 140,0 0-156,1 0 15,-19 0-15,-17-18 16,-17 0-16,35 1 16,-1 17-16,1 0 15,17 0 63,1 0-46,-1 0-32,-17 0 15,17 0 1,1 0-16,-19 0 16,19 0-1,-1 0-15,18 17 31,-18 1-31,18 0 16,-17-1 0,-1-17-1,18 53 1,0-35 0,0 0-16,0-1 31,0 18-16,0-17-15,0 17 16,0 71 0,0-18-1,18 1-15,-1 34 16,1-52-16,0-1 0,-18-17 16,17 0-16</inkml:trace>
  <inkml:trace contextRef="#ctx0" brushRef="#br0" timeOffset="9479.49">4868 8343 0,'0'-17'172,"106"-19"-156,-35 36-1,-1-17-15,1 17 16,-1 0-16,-34 0 16,-1 0-16,-17 0 15,52-18 1,-52 18 0,-1 0-16,1 0 15,17 0-15,1 0 16,69 0-1,-34 0-15,-36 0 16,36 0-16,-18 18 16,0-1-16,-36 1 15,19-18-15,-19 0 78,54 0-62,-54 0 0,1 0-16,0 0 31,-1 0-31,1 0 0,0 0 16,35 0-1,-36-18-15,36 18 0,-18 0 16,1 0-16,-1 0 15,0 0-15,-17 0 32,-1 0-32,1 0 31,0 0-15</inkml:trace>
  <inkml:trace contextRef="#ctx0" brushRef="#br0" timeOffset="12127.29">4868 13776 0,'53'0'109,"18"0"-93,17 0-16,-17 0 15,17 0-15,0 0 16,-18 0-16,-34-18 16,34 18-16,-17 0 15,-35 0-15,17 0 16,0 0-16,-17 0 16,0 0-16,-1 0 15,19 0-15,-1 0 16,18 0-16,17 18 15,36 0-15,-18-1 16,18 1-16,-18 0 16,-35-18-16,-17 17 15,-1-17-15,0 0 16,-17 0 0,-1 0-16,19 0 15,-1 0 1,-17 0-16,35 0 15,-1 0-15,-16 0 16,17 0-16,0 0 16,-36 0-16,1 0 15,0 0-15,17 0 32,71 0-17,-36 18 1,-17-18-16,0 0 15,-18 0-15,-17 0 157,0 0-157,34 0 0,19 0 15,-18 0-15,-18 0 16,18 0-16,-18 0 16</inkml:trace>
  <inkml:trace contextRef="#ctx0" brushRef="#br0" timeOffset="20837.07">8220 7602 0,'0'-17'63,"53"17"-48,17-18-15,36 18 16,17 0-16,1 0 16,17 0-16,35 0 15,18 0-15,-17 0 16,-36 0-16,-18 18 15,-52-18-15,-53 0 16,-1 0-16,19 0 78,34 0-62,-35 0-1,1 0-15,-19 0 0</inkml:trace>
  <inkml:trace contextRef="#ctx0" brushRef="#br0" timeOffset="23338.67">8008 8802 0,'35'-18'15,"-17"18"1,0 0-16,-1 0 16,19-17-1,16 17 1,-16 0-16,34-18 16,18 18-16,1 0 15,-1 0-15,18 0 0,-53 0 16,0 0-16,17 0 15,-35 0 1,18 0-16,-17 0 0,34 0 16,-35 0-1,36 0-15,-1 0 16,-17 0-16,0 0 16,-17 0-16,-19 0 15,1 0 1,0 0-1,17 0-15,-18 0 16,1 0-16,17 0 16,-17 0-1,0 0-15,-1 0 16,1 0-16,0 0 16,-1 0-16,1 0 15,17 0-15,-17 0 16,-1 0-16,1 0 15,0 0 142,17 0-157,0 0 15,36 0-15,17 0 16,-17 0-16,-36 0 16,-18 0-16</inkml:trace>
  <inkml:trace contextRef="#ctx0" brushRef="#br0" timeOffset="32709.76">10583 7355 0,'18'0'94,"70"0"-79,18 0-15,17 0 16,36 18-16,-18 0 16,36 17-16,-19-17 15,-16-18-15,16 17 16,1 1-16,-71-18 0,-17 0 16,-36 18-1,0-18-15,-17 0 16,0 0-1,17 0 1,-17 0 0,17 0-1,53 0 1,-53 17-16,18-17 16,0 0-16,18 0 15,-36 0-15,36 18 16,-1-18-16,1 0 15,-18 0-15,17 0 16,1 0-16,-18 0 16,0 0-16,17 0 15,-17 0-15,0 0 16,-18 0-16,0 0 16,-17 0-16,17 0 15,-17 0-15,0 0 47,-1 0-47,19 0 31,-19 0-31,1 0 0,17-18 16,-17 18 0,-1 0-16,36 0 0,-17 0 15,34 0-15,1 0 16,-1-17-16,1 17 15,-36 0-15,18 0 16,-35 0-16,35 0 16,-18 0-1,-18 0-15,36 0 16,0 0-16,0 0 16,0 0-16,18 0 15,-1 0-15,-34 0 0,34 0 16,-35 0-16,-17 0 125,0 0-78,17 0 31,0 0-78,-17 0 15,17 0-15,0-18 0,1 18 16,-19 0 0</inkml:trace>
  <inkml:trace contextRef="#ctx0" brushRef="#br0" timeOffset="38220.44">18997 6138 0,'-18'0'78,"-17"0"-78,0 18 0,0-18 16,-36 35-1,18 1-15,0-1 16,0 18-16,36-18 15,-1 0-15,18 18 16,0 0-16,-18 0 16,18-18-16,-17 18 15,17-18-15,-18-17 16,18 0-16,-18 35 16,1 0-1,17-18-15,0 35 16,0-17-16,0-17 15,0-1-15,0 0 16,0 0-16,0 18 16,0 0-16,-18-17 15,1 16-15,17 19 16,-18 0-16,18-18 16,0 35-16,0 35 15,0-35-15,0 18 16,0-18-16,0 18 15,0-35-15,-18 17 16,18-17-16,0-19 16,0-34-16,0 0 15,0-1-15,0 1 63,0 17-48,36 36-15,-1-18 16,35 0-16,19 17 16,16 18-1,19-17-15,-18 17 0,17-53 16,18 1-16,-17 17 16,-36-36-16,0-17 15,18 0-15,-35-17 16,-1-19-16,1 1 15,-36 0 1,0 0-16,18-1 0,-18 19 16,36-1-1,-18 18-15,-18-18 0,18 1 16,18 17-16,-1-18 16,-17 18-16,0 0 15,18-18 1,-19 1-16,-34-1 15,17 18-15,1-17 16,-19-1-16,19 18 16,-1-18-16,18 1 15,17 17-15,19-18 0,16 0 16,-16 1-16,16-1 16,-52 0-16,18 1 15,-18-1-15,17-17 16,1 17-1,-1 1-15,1-1 16,17 0-16,-17 1 16,52-1-16,1 18 15,17-18-15,-18 1 0,36-1 16,0-17 0,17 17-16,-52 1 15,-1-1-15,1 18 16,-36 0-16,-35 0 15,0 0-15,-18 0 16,-17 0-16,17 0 16,0 0-16,0 0 15,36-18-15,-1 18 16,107-17 0,-54 17-16,1 0 0,-18 0 15,17 0 1,1 0-16,-36 0 15,0 0-15,18-18 16,-53 18-16,0-18 16,0 1-16,17-1 15,-35 0-15,18-17 16,0 18-16,18-1 16,17-17-16,-17 17 15,34 0-15,-34 1 16,-36-19-16,36 36 15,-18-17-15,0-1 16,-36 0-16,19 18 16,-1 0-16,0-17 15,18-1-15,0 1 16,17-19-16,1 19 16,0-19-16,-1 1 15,1 0-15,35-18 16,-36 18-16,1 17 15,-1-17-15,-17 17 16,-18 0-16,1 18 16,17-17-16,-36-1 15,1 18 1,-1-17 0,1 17-16,0 0 0,-1-18 15,19 18-15,-1-18 16,-17 1-16,-1-1 15,1 18-15,0-18 16,-1-17-16,-17 0 16,0 17-16,18-35 15,-18 18-15,17 17 16,-17-17 0,0 17-16,0-17 0,0-35 15,0 34-15,-17-17 16,-18-17-16,-18 17 15,-18-35-15,-17 17 16,17 1-16,-35 17 16,1-18-16,34 36 15,1 0 1,-1 17-16,0-17 16,-17 17-16,-18-17 15,-17-18-15,-36 35 16,-17-17-16,-18-18 0,0 0 15,-18 18 1,-53-1-16,-17-34 0,18 52 16,-1-35-16,53 36 15,18 17-15,36-18 16,34 18 0,36 0-16,0 0 15,17 0-15,1 0 16,17 0-16,-18 0 15,1 0-15,-19 0 16,-52 0-16,-35-35 16,-89 17-16,-35-17 15,-70 17-15,-71-17 16,53-18-16,0 35 16,106-17-16,17 35 15,54 0-15,16 0 0,37 0 16,70 0-1,17 0-15,36 18 16,17-1-16,0-17 16,1 0-16,17 18 15,-18-18-15,1 0 16,17 18 0,-18-18-1,0 17-15,1-17 16,-1 0-1,0 18-15,-17 0 16,35-1 0,-18-17-16,18 18 15,-17 35-15,17-36 16,0 36-16,-18-35 16,18 35-16,0 17 15,0-17-15,-18-17 16,18-1-16,-17 0 15,17-17 1,0 0-16,0-1 47,-18-17-31,18 18-16,0-1 15,0 19 48,0 17-63,0-36 15,0 19-15</inkml:trace>
  <inkml:trace contextRef="#ctx0" brushRef="#br0" timeOffset="43820.86">2769 3281 0,'36'0'141,"-1"0"-141,0 0 15,-17 0-15,17 0 16,-17 0-16,35 0 15,-18 0-15,35 17 16,-17-17-16,18 18 16,52-18-16,1 18 15,17-18-15,18 0 16,17 0-16,18 0 16,18 0-16,-71 0 15,0 0-15,-35 0 16,-53 0-16,17-18 15,-34 18-15,17 0 16,-1 0-16,-16 0 16,17-18-16,0 18 15,17 0-15,-35 0 16,36 0-16,-1 0 16,1-17-16,17 17 15,0 0-15,1 0 16,34-18-16,-35 18 15,36 0-15,35-35 16,-18 35-16,70 0 16,-17 0-16,0 18 15,0-18 1,18 0-16,0 0 0,-18 0 16,-18 0-16,1 0 15,-19 0-15,-17 0 16,-17 0-16,17 17 15,-35-17-15,-18 0 16,-17 18-16,-19-18 16,19 0-16,17 0 15,0 0-15,1 0 16,34 17 0,-17-17-16,0 0 15,17 18-15,1-18 0,-1 0 16,1 0-16,17 18 15,-18-18-15,18 0 16,-17 0-16,-1 0 16,18 0-16,-17 0 15,35 0 1,-54 0-16,19 0 16,-36 0-16,36 17 15,-1-17-15,1 0 0,-36 0 16,-18 0-1,18 0-15,-17 0 16,17 0-16,-35 0 16,18 0-16,17 0 15,-18 0-15,36 0 0,18 0 16,-1 0 0,-17 0-16,18 0 0,-1 0 15,0 0-15,-34 0 16,-19 0-1,-17 0-15,0 0 16,0 0-16,-18 0 16,-17 0-16,17 0 15,-17 0-15,35 0 16,-18 0-16,18 0 16,35 0-16,18 0 0,-18 0 15,0 0 1,-17 0-16,-18 0 15,-18 0-15,0 0 16,1-17 0,-19 17-16,1 0 15,17 0-15,-17-18 16,35 0-16,0 1 16,17-1-16,1-17 15,-18 17-15,17-17 16,1 0-16,-36 17 15,18-17-15,0 17 16,-18 18-16,-17-17 16,-1-1-16,1 18 15,-18-18 1,18 1 0,-18-1-16,0 0 15,17-17-15,-17 0 16,18 17-16,-18-17 15,0 0-15,0-1 16,0 1-16,0-36 16,0 36-16,0-35 15,-18-1 1,1-17-16,-1 17 16,-17-35-16,0 1 0,-18 16 15,-36-16-15,1-36 16,0 17-16,17 18 15,-17 0-15,35 18 16,-35 35-16,53 0 16,0 18-16,17 35 15,-17-18 1,35 1-16,-36 17 31,1-18-31,0 1 16,-36-1-16,18 18 15,-17 0 1,17 0-16,0 0 0,-18 0 16,19 0-16,-19 0 15,0 0 1,-17 53-16,18-53 0,-36 35 16,53-17-1,-53 17-15,36-17 16,-19-1-16,19 1 15,-36 17-15,35 0 0,1 1 16,-1-1 0,18 0-16,-17 18 15,17-18-15,-18-17 0,18 17 16,18-17 0,-18 0-16,18-1 15,17-17-15,1 18 16,-19 17-16,-17-17 15,18 17-15,-18-17 16,36-18-16,-19 35 16,19-17-16,-1-18 0,0 17 15,1 19 1,-1-19-16,-17 36 16,17-18-16,1 18 15,-19 0-15,19-17 16,17 16-16,-18 1 0,18-17 15,-18 17 1,18 0-16,0-36 16,0 36-16,0-18 15,0-17-15,0 17 16,0 18-16,0-18 16,0 36-16,0 0 15,0 34-15,0-34 16,0-36-16,0 1 15,0-19-15,0 1 16,0-1-16,0 1 16,0 0-16,0-1 78,0 54-78,0-1 15,0-17-15,0 18 16,0-36-16</inkml:trace>
  <inkml:trace contextRef="#ctx0" brushRef="#br0" timeOffset="71422.97">10530 8590 0,'18'0'141,"0"0"-141,-1 0 16,36 0-16,-17 0 15,-1 0 1,18 0-16,17 0 15,-34 0-15,34 0 16,1 0-16,-36 0 16,35 0-16,1 0 15,17 0-15,-17 0 0,17 0 16,-17 0-16,17 18 16,-18-1-1,195 54 1,-212-71-1,35 0-15,-17 18 16,17-18-16,18 17 16,-54-17-16,19 18 15,-18-18-15,0 0 0,-18 18 16,18-18 0,-18 0-16,-17 0 15,35 0-15,0 0 0,-18 0 16,0 0-1,1 0-15,17 0 16,17 0-16,-17 0 16,0 0-16,0 0 15,17 0-15,-17 0 16,88 0 0,-52 0-16,-19 0 0,-17 0 15,18 0 1,-1 0-16,-34 0 15,-19 0-15,18 0 16,1 0 0,-19 0-1,1 0 1,0 0-16,-1 0 16,1 0-16,0 0 15,-1 0-15,1 0 16,-1 0-16,19 0 15,-19 0 1,1 0 0,0 0-16,-1 0 31,1 0 16,0 0-47,-1 0 15,18 0-15,-17-18 16,17 0-16,1 1 16,-1 17-16,-17 0 31,-1 0-31,1 0 16,0 0-16,-1 0 15,-17-18 1,18 18-1,-1-18 1,1 18 0,0 0-16,-1-17 15,1-1 1,0 0-16,-1 18 16,1-17-16,-18-1 0,18 18 15,-1-18 1,1 1-16,-1-18 0,1 17 15,0 0-15,-1-17 16,1 17-16,-18 1 16,18 17-16,-18-18 31,0 0-15,0-17-1,0 0 1,0 0-1,0 17-15,0 0 16,0-17 0,0 17-1,0-17-15,-18 0 16,18 17-16,-18-17 0,1 0 16,17 17-1,-18 0 1,0 18 62,-52 0-62,52-17-1,-35-1-15,18 0 0,17 18 16,1-17-1,-18 17-15,-1 0 16,19 0 0,-1-18-16,-35 1 15,0 17-15,0-18 16,-17 18-16,-19-18 16,37 18-16,-19-17 15,0 17-15,54-18 16,-18 18-16,-1-18 15,19 18-15,-19 0 16,1-17-16,0-1 16,-18 18-16,0 0 15,18-18-15,-18 18 16,0 0-16,0 0 16,18 0-16,-18 0 15,17 0 1,19 0-16,-1 0 15,-35 0-15,36 0 16,-36 0-16,-18 0 16,36 0-16,-53 0 15,17 0-15,1 0 16,34 0 0,19 0-16,-1 0 15,-17 0 32,-195 18-31,125-18-16,-19 0 15,18 0-15,-17 0 16,52 0-16,-17 0 16,17 0-16,36 0 15,0 0-15,0 18 16,-1-18-1,19 0 1,-1 0 0,-52 0-1,52 0-15,-35 0 16,0 0-16,35 0 16,-34 0-16,-1 0 15,35 0-15,-17 0 16,-18 0-16,35 0 15,-35 0 1,36 0-16,-36 0 16,-18 0-16,18 0 15,0 0-15,0 0 0,0 0 16,36 0-16,-18 0 16,17 0-1,0 0-15,1 0 16,-1 0 15,0 0-31,1 0 16,-19 0-16,1 0 15,17 0-15,-34 0 16,-1 0-16,35 0 16,-35 0-16,35 0 15,-34 0-15,16 0 0,19 0 94,17 17-78,-18-17-16,0 18 15,1 0-15,-1-18 16,0 0-1,18 17 95,0 1-110,0 17 15,0 18-15,0-35 16,18-1-16,-18 1 16,0 0-16,18-18 15,-18 17-15,0 1 16,0 0 0,17-1 15,-17 1-16,0 0 17,18-1-32,0 54 15,-1-36-15,1 0 16,0 1 0,-18-19-1,0 1 63,17-18-62,1 53-16,-1-36 16,-17 19-1,18 17-15,0-36 16,-1 18-16,-17 1 15,18-36-15,0 0 157,-1 0-157,1 0 15,0 0 1,17 0-16,-18 0 0,19 0 16,-19 0-1,54 0-15,-18 0 16,0 0-16,-18 0 15,0 0-15,-17 0 16,0 0-16</inkml:trace>
  <inkml:trace contextRef="#ctx0" brushRef="#br0" timeOffset="100271.52">18909 5838 0,'0'18'31,"0"35"-15,0-35-16,0 17 16,0 0-16,0-17 15,0 17-15,0-17 16,0-1 15,0 1-15,0 0-16,0-1 15,0 1 1,0 0-16,0-1 16,0 1-16,-18 0 15,18 17-15,0 0 16,0-17 0,-17-18-1,-1 17-15,0 1 16,1 17 93,-1-17-109,0-18 16</inkml:trace>
  <inkml:trace contextRef="#ctx0" brushRef="#br0" timeOffset="116977.24">10248 8749 0,'18'0'188,"-1"0"-172,1 0 30,0 18-30,17-18-16,0 0 16,1 17-16,-1-17 31,18 0-31,-36 0 0,36 0 16,0 0-16,-17 18 15,34-18 1,-17 0-16,18 0 15,-36 17-15,0-17 16,-17 0-16,17 0 16,-17 0-1,-1 0 17,19 0-17,-19 0-15,18 0 0,18 0 16,-17 0-1,17 0-15,0 0 16,-1 0-16,19 0 16,0 0-16,-1 18 15,-17-18-15,35 0 16,-17 0-16,17 0 16,-17 0-16,-19 18 15,-16-18-15,-1 0 16,-17 0-16,-1 0 15,1 0 1,0 0 15,-1 0-31,1 0 16,-1 0 0,19 0-16,-19 0 15,36 0-15,18 17 16,-36-17-16,36 0 15,-1 0-15,1 0 16,-36 0-16,36 0 16,-1 0-16,-35 0 15,36 0-15,0 0 16,-1 0-16,18 0 16,-52 0-16,34 0 15,-17 0-15,-18 0 16,1 0-16,17 0 15,-36 0-15,18 0 16,-17 0-16,35 0 16,-18 0-16,-17 0 15,17 0 1,0 0-16,-17 0 16,17 18-16,1-18 15,-19 0-15,1 0 16,35 0-16,-18 18 15,0-18-15,18 0 16,-17 0-16,17 0 16,17 0-16,1 0 15,-36 0 1,35 17-16,-17-17 16,-17 0-16,-1 0 0,0 0 15,1 0 1,-1 0-16,-18 0 47,1 0-47,0 0 31,35 0-31,-36 0 16,36 0-16,0-17 15,-18 17-15,1 0 16,-19 0-16,1 0 15,0 0 1,-1-18 47,36 18-48,-18 0 1,-17-18-16,35 18 0,18 0 15,-1 0 1,-17-17-16,18 17 16,-19 0-16,-34 0 15,17 0-15,-35-18 157,18 0-157,0-34 15,-1 16-15,-17 19 16,0-1-16,0 0 15,0 1-15,0-36 32,0 17-17,0-34-15,0 17 16,0 18-16,0-1 16,0 19-16,0-1 15,0-17 1,0 17-1,0 1-15,0-1 16,0 0-16,-17 1 16,17-19-1,-18 19-15,18-1 16,-18-17 0,1 35-1,-1-18-15,18 1 0,-18-1 16,1 18-16,-1-18 15,1-17-15,-19 0 16,1 35-16,35-36 16,-35 19-16,-1-18 15,19 17-15,17 0 32,-18 18-32,18-17 15,-35 17 188,17 0-203,1 0 16,-1-18 0,0 18-16,-17 0 15,0 0-15,-18 0 16,18 0-16,17 0 15,-17 0-15,17 0 16,0 0-16,1 0 16,-1 0 62,0 0-63,1 0-15,-18 0 16,17 0 0,0 0-1,-17 0-15,0 18 16,-1-1 0,19-17-1,17 18 16</inkml:trace>
  <inkml:trace contextRef="#ctx0" brushRef="#br0" timeOffset="124038.57">10724 7355 0,'18'0'172,"0"0"-156,-1 0-16,1 0 15,0 0 1,17 0-16,0 0 16,-17 0-16,35 18 0,-36-18 15,36 0-15,-35 18 16,0-18-16,-1 0 16,1 0-16,17 0 15,0 0 1,-17 0-16,35 0 15,0 0 1,-35 0-16,52 0 16,1 0-16,-18 0 0,35 0 15,18 17-15,-18-17 16,0 18 0,35-18-16,-52 18 0,17-18 15,18 17-15,-53 1 16,17 0-16,-34-18 15,-1 0 1,-17 17-16,17-17 16,-17 0-16,17 0 15,0 0-15,-17 0 16,17 0-16,18 0 16,-35 0-16,35 0 0,-1 18 15,1-18 1,36 0-16,-19 0 0,18 0 15,-17 0 1,17 0-16,-53 0 16,36 0-16,-1 0 15,1 0-15,-36 17 16,18-17-16,-18 0 16,1 0-16,-1 0 15,36 0-15,-36 0 16,18 0-16,17 0 0,-17 0 15,35 0 1,36 0-16,35 0 16,-18 0-16,18 18 15,-18-18-15,0 0 16,0 35-16,-35-35 16,-36 0-16,1 18 15,-18-18-15,-18 0 16,0 0-16,-17 0 0,17 0 15,-17 0 1,-1 0 0,1 0-1,0 0 1,17 0 0,0 0-1,-17 0 1,0 0-16,-1 0 15,19 0-15,-19 0 16,18 0-16,-17 0 16,17 0-16,-17 0 15,-18-35 63,0-89-62,0 1-16,-18-1 16,1 36-16,-36-18 15,53 36-15,-35 17 16,17 0 0,-17 18-16,17-1 15,0 1-15,1 35 0,17-35 16,-18-1-16,0 19 15,1-1-15,-1 1 16,0-1-16,1 18 16,17-18-16,-18 18 15,1 0-15,-1-17 16,-17-1 0,-18 18-16,0 0 15,18-18-15,-1 1 16,-17 17-16,36-18 15,-19 18-15,1-18 16,18 18-16,-19-17 16,-17 17-16,36 0 0,-19 0 15,-34 0-15,17 0 16,0 0-16,-18 0 16,-17 0-1,0 0-15,0 0 16,-71 0-16,36 17 15,-18-17-15,17 0 16,1 36-16,34-36 16,1 0-16,35 0 15,0 0-15,36 0 0,-19 0 16,1 0 0,18 0-16,-1 0 31,-17 0-31,-1 0 15,-17 17-15,-17-17 16,-18 0-16,35 0 16,-35 0-16,-18 18 15,18-18-15,17 0 16,0 0-16,19 0 16,16 0-16,19 0 15,-36 0 48,-36 18-48,1-18-15,-35 0 16,-18-18-16,-18 0 16,-123-17-1,158 17-15,18 18 16,1 0-16,52 0 15,17 0-15,1-17 16,17 17 47,1 0-63,-36 0 15,0 17 1,35 1-16,-52-18 15,17 18-15,0-1 16,18-17-16,-1 18 16,19-18-16,-1 0 15,-17 0 1,17 18-16,-17-18 16,0 17-16,-1-17 15,1 0-15,0 0 16,35 18-1,-35-18-15,17 18 0,0-1 16,-17-17-16,0 35 16,-1 1-16,1 17 15,0-18-15,0-17 16,35-1 46,0 1-30,-18-18-17,18 18-15,0-1 16,0 1 78,18-1-79,-18 19-15,17-36 16,-17 17-16,18-17 16,-18 18-16,0 0 15,0-1 1,0 1-16,0 0 15,18 17-15,-1-35 0,-17 17 16,18 1 0,-18 0-16,17 17 15,19-17 1,-36-1 0,17-17-16,1 0 15,-18 18 32,18 0-47,-18-1 16,17 1-16,1-1 15,0-17 157,-1 18-156,1 0-1,17-18 1,18 0-16,-35 0 16,35 0-16,-36 0 15,1 0 1</inkml:trace>
  <inkml:trace contextRef="#ctx0" brushRef="#br0" timeOffset="126899.3">4780 13847 0,'18'0'141,"17"0"-126,0 0 1,18 0-16,-35 17 15,52-17-15,-17 18 16,18-18-16,-18 17 16,0-17-16,17 18 15,-17-18-15,-18 0 16,36 0-16,-18 18 16,-18-18-16,36 0 15,-36 0-15,0 0 16,18 0-16,-17 0 15,-19 0-15,36 0 16,0 0-16,-18 0 16,18 0-16,18 0 15,-18 0-15,70 17 16,-35 1 0,-17 0-16,-36-18 0,-17 0 15,-1 0 95,1 0-95,17 0 110,-17 0-109,35-36-1</inkml:trace>
  <inkml:trace contextRef="#ctx0" brushRef="#br0" timeOffset="136901.16">5450 13952 0,'18'0'140,"0"-17"-124,17 17 0,-17-18-16,17 18 15,0 0-15,-17 0 31,-1 0-31,36 0 16,-17 0-16,-1 0 16,35 0-16,1 0 15,0 0-15,-19 0 16,19 0-16,-36 0 16,-17 0-16,0 0 15,-1 0-15,1 0 47,17 0-31,-17 0-1,35 0-15,0 18 16,-18-18-16,18 0 16,17 0-16,1 0 15,-18 17-15,17-17 16,1 0-16,-18 0 15,-35 0-15,-1 0 16,1 0 0,-1 0-1,1 0 1,-18 18 0,18-18-16,35 0 15,-36 0-15,19 0 16,-19 0-16,1 0 47,-1 0-32,19 0 17,-1-18-17,-17 18 1,-1 0-1,1 0-15,0 0 16,-1 0 0,1 0-16</inkml:trace>
  <inkml:trace contextRef="#ctx0" brushRef="#br0" timeOffset="141568.13">4674 8255 0,'36'18'79,"-1"-18"-64,35 0-15,-17 0 16,18 0-1,17 17-15,0-17 16,36 18-16,-1 17 16,1-35-16,-1 18 15,-35-18-15,-17 17 16,-1-17-16,-52 0 16,0 0-16,-1 0 62,19 0-62,34-17 16,18-1-16,54-17 15,-1-18-15,17 35 16,-17 18-16,18-17 16,-18 17-16,-17 0 0,-36 0 15,-35 0-15,-53-18 47,0-52-31,18-1-16,-18 0 15,17 1-15,-17 35 16,18-18-16,-1 0 16,-17 35-16,0-17 15,0 17-15,0 1 16,0-19-1,-35-17-15,0 18 16,-18-35-16,-18-19 16,1-17-16,-1 36 15,-17-18-15,-18-18 16,0 18-16,1 0 16,-1 17-16,0-17 15,0 17-15,18 36 16,-18 0-16,36 17 15,17 18-15,0-18 16,-18 18-16,18 0 16,0 0-16,36 0 15,-19 0-15,19 0 16,-18 0-16,17 0 16,0 0-16,1 18 15,-1 0 1,-17-1-16,-36 1 15,1 52-15,-36-17 16,-53 18-16,18 17 16,53-53-16,35 1 15,0-19-15,18 19 16,17-36-16,0 35 16,1-35-1,17 35 1,-18 0-16,18 1 15,0-1-15,0 18 16,0-18-16,0 18 16,0 0-16,0 0 0,0 35 15,0 0-15,0 36 16,0-54-16,0 1 16,0-1-16,0-34 15,18-1-15,-18 0 16,0 106 15,0-105-31,0-19 31,0 1-15,0 0-16,17-18 0,-17 35 16,0-17-16,0 17 15,0-18 1,18 19-1,-18-1-15,0-17 16,0-1-16,0 1 16,0 0 15,0-1-15,0 1-16,0-1 15,0 1-15,18-18 235</inkml:trace>
  <inkml:trace contextRef="#ctx0" brushRef="#br0" timeOffset="161210.84">5062 13847 0,'0'17'157,"71"1"-157,-1-1 15,19 1-15,-19 0 16,36-1 0,-71-17-16,18 0 15,0 0-15,-18 0 16,-17 0-16,17 0 15,18-35-15,-17 17 16,16 18-16,19 0 16,17 0-16,0 0 15,1 0 1,-19 0-16,1 0 16,-1 0-16,-34 0 15,-19 0-15,18 0 16,-17 0-16,17 0 0,-17 0 15,0 0-15,17 0 16,0 0-16,0-17 16,1 17-16,-19 0 15,1 0 1,0 0-16,-1 0 47,1 0-47,0 0 31,17 0-31,0-18 16,-17 18-16,17-17 15,-17 17 1,17-18-16,0 0 16,-17 18-16,35-17 15,17 17-15,-52-18 16,17 18-16,-17 0 15,0-18-15,-1 1 16,1-1 0,-1 0-1,-17 1 1,18-1 0,0-17-16,-1 0 15,1 17-15,0-17 16,-18-1-16,0 19 15,0-19-15,0 1 16,17 18-16,-17-1 16,18 0-16,0 18 15,-18-35-15,17 0 16,-17 17 0,0 0 15,0 1-31,18 17 15,17-35-15,-17 17 16,17 0-16,0 18 16,-17-17-16,0 17 15,-18-36 267,0 19-267,0-19-15,0-17 16,-18 18-16,0-18 15,1 0-15,-1 0 16,0 18-16,1 0 0,-18 17 16,17 1-1,0 17 1,1-18-16,-1 0 16,-35 1-16,18-19 15,17 36-15,-17-17 16,0 17-16,-1 0 15,1 0 1,17 0-16,-52 0 16,-1-18-16,1 1 15,-18-1-15,17-17 16,-35-18-16,36 17 16,-1 19-16,0-1 15,1 0-15,17 1 16,0 17-16,-17-18 15,-1 18-15,36 0 16,-18-17-16,17 17 16,19 0-16,-36 0 15,0 0-15,18 0 16,-36 0-16,18 0 16,-17 17-16,-1 1 15,1-1-15,-19 1 16,19 0-16,-1-1 15,1 1-15,52 17 16,-17-17-16,-18 0 16,18 17-16,17 0 15,-35 18-15,18-18 16,-18 18-16,0-17 16,18-1-16,17-18 15,-17 19-15,17-19 16,0 19-16,18-19 15,-17 36-15,-1-18 16,18 1-16,-17-1 16,17 0-1,0 18 1,0-17-16,0 16 16,0 1-16,0-17 15,0 17-15,0 17 0,0 1 16,0-54-16,0 36 15,0-18-15,0 1 16,17-19-16,-17 1 16,0 0-16,0-1 15,0 1 1,18 0 0,-18-1-16,17-17 15,1 18 1,-18 0-16,18-1 15,-1 1-15,1 17 16,0 0-16,17-17 16,-35 0-16,18-18 0,-18 35 15,17-35 1</inkml:trace>
  <inkml:trace contextRef="#ctx0" brushRef="#br0" timeOffset="165740.78">10583 12929 0,'18'0'78,"17"0"-62,36 0-16,-1 0 15,124 36 17,-141-36-32,-17 0 0,-1 0 15,0 0-15,-17 0 32,17 0-17,-17 0-15,17 0 16,-17 0-16,35 0 15,17 0-15,18 17 16,0-17-16,1 0 0,34 0 16,36 18-1,-53-18-15,52 0 16,-16 0-16,-19 0 16,-35 0-16,-17 0 15,-1 0-15,-17 0 16,35 0-16,-17 0 15,35 0-15,17 0 16,1 0-16,-1 0 16,1 0-16,-18 0 15,-1 0-15,-69 0 16,-1 0-16,-17 0 16,-1 0-1,1 0 1,17 0-1,-17 0-15,-1 0 16,19 0-16,-19 0 16,19 0-16,17 0 15,-18 0-15,35 0 16,1 0-16,-18 0 16,17 0-16,19-18 15,16 1-15,-34 17 16,-36-18-16,18 18 15,-18 0 1,1 0 0,-19-18-16,19 18 15</inkml:trace>
  <inkml:trace contextRef="#ctx0" brushRef="#br0" timeOffset="171476.64">13511 11060 0,'18'0'63,"0"0"-48,-1 0-15,19-18 16,34 18-16,-17 0 16,300 0-1,-194 0 1,-18 0-16,-18 0 0,1 0 16,-19 0-16,-34 0 15,17 0 1,-53 0-1,18 0-15,-17 0 16,-1 0-16,36 0 16,-19 0-16,-16 0 15,-1 0-15,-17 0 16,35 0-16,-1 0 16,107-18-1,-71 1-15,1 17 16,-1 0-1,0 0-15,-17 0 16,-1 0-16,1 0 16,17 0-16,-18-18 15,36 18-15,18-18 16,34 1-16,19-19 16,17 1-16,-53 0 15,18 17-15,-36 18 16,-35 0-16,-17-17 15,-53 17-15,17 0 16,-17 0 0,-1-18-1,1-17-15,-1-1 16,19 1-16,-19-18 16,1 0-16,17-17 15,-17-1-15,0 1 16,-1-54-16,36 1 15,-35-1-15,17 36 16,-17 17-16,17 1 16,-35 17-16,18 35 15,-18 1 1,0-1 46,0 0-62,0 1 16,-18-1 0,-35 1-16,-53-36 15,-17 17-15,-1-17 16,1 18-16,-1-18 16,18 36-1,36-1-15,-1-17 16,1 35-16,17-18 0,-18 0 15,18 1-15,-17 17 16,17 0-16,18-18 16,-18 0-16,17 1 15,-34-1-15,35 18 16,-36-17 0,-35-19-16,-17 1 15,-18 17-15,-71-17 0,-35-18 16,18 0-16,17 18 15,0-18-15,54 35 16,69 1-16,37 17 16,16 0-16,1 0 78,17 0-63,-17 0-15,-35 0 16,17 0-16,-71 0 0,1 0 16,17 0-16,-18 0 15,19 0 1,16 17-16,36-17 16,-17 18-16,52 0 15,-35-18-15,0 17 16,36 1-16,-19 0 15,-16 17-15,-1-17 16,17 17-16,-52 18 0,18 0 16,17-18-1,-18 18-15,18 0 16,0 0-16,0 17 16,0-34-16,-17 16 15,17 1-15,35-35 16,1 17-16,-19-35 15,36 36 32,0 16-47,0-16 16,18 34-16,0 1 16,-1-18-16,1 0 15,0-18-15,-1 18 16,-17 0-16,18-18 15,-18-17-15,0-1 16,18 1-16,-1 0 16,1 17-16,17 35 15,-17-52-15,17 17 16,0 1-16,1 17 16,-36-18-16,35 0 15,0 36-15,36 17 16,-36-18-16,18-17 15,-18 18-15,18-18 16,18 0-16,-18-36 16,-36 1-16,18-18 15,18 0-15,-17 0 16,-1-35-16,18 17 16,0-17-16,-18 17 15,18-17-15,18 35 16,-19-18-16,19 18 15,-53 0-15,35 0 16,-36 0 0,1 0-1,-1 0 1,-17 36 0,0-1-1,0-18-15,0 1 16,0 0-16,0-1 109</inkml:trace>
  <inkml:trace contextRef="#ctx0" brushRef="#br0" timeOffset="173778.33">10707 14182 0,'17'0'62,"36"-18"-62,-35 0 16,35 1-16,0-1 15,17 18-15,-17-18 16,53 18 0,-53 0-16,71-17 15,-1 17-15,-17 0 0,17 0 16,1 0-16,-36 0 16,-17 17-1,-19-17-15,-34 0 0,17 0 47,1 0-47,34 0 16,18 0-1,71 0-15,-53 0 0,53 0 16,17 0-16,-35 0 16,-17 18-1,-1 17-15,-35-35 16,18 0-16,-18 0 15,1 0-15,-1 0 16,71 0 0,-71 0-16,0 0 0,35 0 15,1 0-15,17 0 16,0 0-16,35 0 16,36 0-1,17 0-15,-52 0 16,34 0-16,-52 18 15,-18 0-15,-17-18 16,70 0 0,-124 0-1,-17 0-15,0 0 0,18 0 16,-18 0 0,17 0-16,-34 0 15,16-18-15,1 18 16,-17 0-16,-1-18 15,-17 18-15,-1 0 16,1 0-16,-1 0 16,1 0-1,17 0-15,1 0 16,17 0 0,0 0-16,17 0 15,1 0-15,17 0 16,-18 0-16,-17 0 15,0 0 1,-35 0 0,-1 0-16,1 0 15,0 0-15,-1 0 16,1 0-16</inkml:trace>
  <inkml:trace contextRef="#ctx0" brushRef="#br0" timeOffset="178351.26">4886 8273 0,'18'0'203,"-1"0"-188,1 0 1,17 17 0,0-17-16,18 18 15,18 17-15,-1-17 16,19-1-1,16 1-15,-16 17 16,34-17-16,-17 0 16,-18-1-16,-17-17 15,-18 0-15,-36 0 16,1 0 0,0 0 46,34 0-46,-34 0-1,17 0-15,1 0 16,-19 0-16,19 0 16,-19 0-16,1 0 46,0 0-46,-1 0 16,1 0-16,-1-17 16,19 17-16,-1-18 15,-17 18-15,17-18 16,0 18-16,-17-17 16,17 17-16,-17 0 15,-1 0-15,1 0 16,0-18-1,-1 18 1,1 0 0,17 0-1,-17-18-15,-1 18 16,19-17-16,-19 17 16,1 0-16,17 0 15,-17 0 1,0-18-1,-1 18 1,1-17 15,0 17 1,-1 0-1,1-18-31</inkml:trace>
  <inkml:trace contextRef="#ctx0" brushRef="#br0" timeOffset="181813.33">5627 8361 0,'17'35'0,"1"53"15,0-35-15,-18 0 16,17 88 0,1-105-16,-18-19 15,0 18-15,0-17 16,18 17-16,-18 1 15,17-19-15,-17 19 16,0 16-16,0 19 16,0-18-1,18 70-15,0 19 16,-18-19-16,0 0 16,0 19-16,0 16 0,0-52 15,0 18-15,-18-1 16,0 36-16,-35-36 15,36 1-15,-19 17 16,19 0-16,-18-35 16,17-53-1,18 0-15,0-18 16,0-17 0,0-1-16,0 1 15,0 0-15,0-1 16,0 1-1,0-1-15,0 1 0,0 0 79,0 17-79,0 36 15,0-1-15,0-17 16,0-35-16,0-1 15,0 19 48,0-1-47,0 0-16,18 18 15,-18-35-15,0-1 16,0 1-16,0 17 47,17 1-32,-17-1 1,18-18-16,-18 36 16,0-17-16,17-19 15,-17 36-15,0-18 16,0 1-1,0-19-15,0 1 47,0 0-47,0-1 16,0 1-16,0 0 16,0-1-16,0 1 15</inkml:trace>
  <inkml:trace contextRef="#ctx0" brushRef="#br0" timeOffset="183032.4">5539 11994 0,'17'0'109,"19"36"-109,-1 17 16,0 17-16,18 1 16,-18-1-16,-17-17 15,-18-18 1,18-35-16,-1-35 187,-17 0-171,18-18-16,-18 18 16,0 17-1,0 0-15,0 1 16,17 17 15,-17-35-31,0 17 16,0 0-16,0 1 15,0-1-15,18 18 16,0-35-16,17 17 16,-17 0-1,-1-17-15,19 0 16,-1 0-16,-35 17 16</inkml:trace>
  <inkml:trace contextRef="#ctx0" brushRef="#br0" timeOffset="-214367.64">5256 11959 0,'18'0'109,"-18"18"-109,18-1 16,-18 1-16,35 17 15,-17 18-15,-1-17 16,-17-19-16,18 1 15,-18-1 79,17-17-78,19 53-16,52 0 0,-35 35 15,0-52-15,-36-1 16,1 0-16,0-35 125,17 0-125,0-17 94,1-1-79,-19-17-15,18-1 16,1-16-16,-19-1 16,19 35-16,-36 0 0,17-17 15,1 35-15,0-18 16,-18 1 46,0-18-46,35-1 0,-18 1-16,1-18 15,0 35-15,-1-17 16,-17 18-16,18-1 0,0-17 16,-1-1-16,1 19 31,-18-19-31,18 19 15,-1-19 1,1 36-16,0-35 16,-1 0-16,18 17 15,-17-17-15,0 0 16,-1 17-16,1 18 16,-18 18 171,-18 35-171,-17 0-16,17-18 15,-17 18-15,18-18 16,-19 18-16,19-35 16,-19 17-16,19 0 15,17-17-15,0-1 78,-18 19-62,0-19-16,1 19 16,17-19-16,-18 1 15,18 0 1,-18-1-1,1-17-15,-1 18 0,18-1 16,0 1-16,-17-18 16,17 18 93,-18-18-109,18 17 16,-18-17-16,1 18 31,-1-18-31,0 18 16,-17-18-16,35 17 15,-35-17 1,0 18-16,17-18 15,0 18 1,1-18 15,-1 0-15,0 0 0,1 17-16,-1-17 0,0 0 250,-17-35-235,0 17 1,17 1-16,-17-19 15,0 19-15,-1-36 16,19 35-16,-19 1 16,19-1-16,-1 18 15,18-18 142,-17 18-142,-1-17 1,0-19-1,-17 19 1,17-1-16,1-35 16,-1 36-1,0-1-15,1 0 16,17 1 46,-18-1-46,18 0-16,-17 18 16,17-17 62,0-1-63,-18 18-15,0 0 16,18-18-16,-17 1 31,17-1-15,0 53 125,35-17-141,0 35 15,-35-18-15,18 1 16,-18-19-1,35 18-15,-17-17 16,-18 17-16,17-17 16,-17 0-1,0-1-15,18-17 16,-18 18 15,0 0-31,18-18 16,-18 17-1,17-17 17,-17 18-32,36 17 15,-19-17-15,1-1 16,17 1-16,-35 0 16,18-18-1,-1 0 1,1 0-16,0-18 15,-1 18-15,1 0 16,0-18 0,-1 18-1,19 0 1,-1 0-16,18-17 16,-18 17-16,18-36 15,0 19-15,-36-1 16,19 18-16,-1-17 15,-17-1 1,-1 18-16,1 0 16,0-18-1,-1 1-15,1 17 16,-1-18-16,1 18 16,-18-18 15,0 1-16,18 17 1,-1-18 0,-17 0-1,0 1 1,18-1 0,-18 1-16,18-1 15,-1-17 16,-17 17 48,0 0-64,0 1-15,0-1 110,0 0-79,0 1-16,0-1 48</inkml:trace>
  <inkml:trace contextRef="#ctx0" brushRef="#br0" timeOffset="-205364.26">6791 12541 0,'18'0'141,"-1"-17"-141,1-1 15,0-17-15,17-1 16,-18 19 0,1-1-16,-18-17 15,0 17 17,0 1-32,0-1 15,0-17-15,0-1 16,0 19-16,18-19 15,-18-16-15,0 16 16,17-17 0,-17-17-16,0 35 15,0-18-15,0 17 16,0 19-16,0-19 16,0 1-16,0 0 15,18 17-15,-18-52 16,0-1-16,0 1 15,0 34-15,0-34 16,0-1 0,0 18-16,0 0 15,0 18-15,0 17 16,0-17-16,0 0 16,0 17-1,0 1-15,0-1 16,0-35-16,0-18 0,0 1 15,0 17-15,0 0 16,0-17 0,0 17-16,0 35 15,0 0-15,-18 1 16,18-1-16,0 0 16,0 1-16,0-19 15,-17 1-15,17 0 16,-18-18-16,18 0 15,0 18-15,0-18 16,0 18-16,-18 17 16,18-17-16,-17-1 15,17 1-15,-18-18 16,18 0-16,-17-17 16,-1-1-16,18 18 15,0 18-15,0 17 16,-18-17-16,18 17 31,0-17-15,-17 0-1,17 17-15,0-17 16,0 0-16,-18-1 16,18-16-16,0-1 15,0 35-15,0-17 16,0-1-16,-18 19 15,18-36-15,0 18 16,0 17 0,0-17-16,-17 17 0,17-17 15,0 17 1,0 0 0,-18-17-1,18 18-15,0-19 16,0 19-16,0-1 0,0 0 15,-18 1-15,18-1 16,0 0 0,0 1 15,0-1-15,0 1-1,0-1-15,0 0 16,0 1-1,0-1-15,0 0 16,0 1 0,0-1 15,-17 18 16,17-35-47,-18-1 15,18 19-15,0-1 16,-18 18-16,18-17 0</inkml:trace>
  <inkml:trace contextRef="#ctx0" brushRef="#br0" timeOffset="-204533.91">6667 8520 0,'0'35'31,"0"0"0,0-17-31,0 17 16,0-17-16,0-1 0,0 1 16,0 0-16,0-1 15,0 1-15,0 0 47,0-1 0,0 1-47,-17-1 16,17 1-1,-18 0 1</inkml:trace>
  <inkml:trace contextRef="#ctx0" brushRef="#br0" timeOffset="-203670.94">6756 8696 0,'17'0'140,"1"0"-124,17 35 15,1-17-15,-36 17-16,35-17 15,-18-1-15,-17 1 16,18-18 46,-18 18-46,18-18-16,-1 17 16,1-17-1</inkml:trace>
  <inkml:trace contextRef="#ctx0" brushRef="#br0" timeOffset="-193188.58">19491 13458 0,'18'-17'141,"17"17"-141,-17-18 0,34 1 15,1-1-15,18 0 16,17 18-16,36 0 16,-19 0-16,19 0 15,-36 0-15,-35 0 16,0 0-1,-18 0-15,18 0 16,-35 0-16,-1 0 31,19 0-15,-1 0-16,0 0 16,18 0-1,0 0-15,0 0 16,18 0-16,17 0 15,0 0-15,0 0 0,18 0 16,0 0-16,17 18 16,36-18-1,-18 0-15,18 18 16,-18-1-16,18-17 16,-18 0-16,-18 35 15,1-35-15,-1 0 16,18 0-16,18 0 15,17 0-15,-34 0 0,34 0 16,-17 0 0,17 18-16,-35-18 15,36 18-15,-54-18 16,36 17-16,-36 19 16,1-36-16,-36 17 15,35 1-15,-34 0 16,34-18-16,36 17 15,-36-17-15,-17 0 16,53 0-16,-36 18 16,1-18-16,-18 0 15,-18 0-15,-18 0 16,-17 0-16,-35 0 16,17 0-16,-17 0 15,17 0 1,18 0-16,-18 0 15,36-18-15,0 18 16,-1 0-16,18 0 16,-17-17-16,17 17 15,-53 0-15,18-18 16,0 18-16,-18-18 16,18 1-1,-17-1-15,17 0 16,17 1-16,1-1 15,-1 0-15,1 1 16,-1-1-16,-17 1 16,18 17-16,-36-18 15,-17 18-15,-1 0 32,1 0-17,0 0 1,17 0-16,-17 0 31,-1 0-31,-17-18 16,18 18-16,-1-17 15,1 17-15,17 0 16,1 0-16,-1 0 16,0 0-1,-17 0-15,17 0 16</inkml:trace>
  <inkml:trace contextRef="#ctx0" brushRef="#br0" timeOffset="-191371.37">20020 12400 0,'35'-35'47,"-35"17"-31,18-17-16,0 17 15,-18-35-15,17 0 16,1 18-16,-18-18 16,18-17-16,-1 17 15,-17 0-15,18 0 16,-18-18-16,18 1 15,-18 35-15,0-36 16,0 0-16,17 19 16,-17-1-16,0 0 15,0-18-15,18 18 16,-18 0-16,0-70 16,0 17-16,17-53 15,-17 36-15,18-1 16,-18 36-16,18 18 15,-18-1-15,0 36 16,0-18-16,0 35 16,0-17-16,17 17 15,-17 1 1,0-19-16,18 1 16,-18-18-16,0 0 15,0 36-15,0-54 16,0 18-1,0 18-15,0 0 0,0-36 16,0 53-16,0-35 16,0 18-16,0 0 15,0 0-15,0-1 16,0 19 0,0-1-1,0 0-15,0 1 16,0-1-16,0-17 0,0 17 15,0 1 1,0-1-16,0 0 16,0 1-16,0-36 0,0 35 15,0-17-15,0 0 16,0 17-16,0 0 16,0 1-1,0-1 63,0 0-31</inkml:trace>
  <inkml:trace contextRef="#ctx0" brushRef="#br0" timeOffset="-190567.28">20267 8925 0,'0'18'78,"0"0"-62,0-1-1,0 18-15,0-17 16,0 17-16,0-17 0,0 17 16,-18 18-16,1-18 15,-1 36 1,18-18-16,-17 18 15,-1-36-15,18-18 0,-18 1 16</inkml:trace>
  <inkml:trace contextRef="#ctx0" brushRef="#br0" timeOffset="-189897.49">20355 9066 0,'18'0'15,"-18"18"1,70 53-1,-52-36-15,0 0 16,17-17 0,-35 17-16,35-17 0,-35-1 15,0 1 1,0 0 15,18-18 0,0 53-15,-1-36 0,-17 18-16,18-17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11:13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8114 10389 0,'35'0'16,"0"0"-16,18 0 16,0 0-16,-17 0 15,34 18-15,18-18 16,18 0-16,0 0 15,17 0-15,1 0 16,52-35-16,-17 17 16,-35 0-16,34 1 15,-52 17-15,18-18 16,34 18-16,19 0 16,17 0-16,-18 0 15,89 0-15,-1 18 16,36 17-16,53-35 15,17 0 1,-52 0-16,-1 18 0,-17-1 16,-70-17-16,-19 36 15,1-19-15,-36-17 16,-17 18-16,17-18 16,-35 0-16,36 0 15,-36 0-15,53-18 16,-71 1-16,1-36 15,-53 17-15,34 19 16,-52-1-16,18 0 16,35-17-16,-36 18 15,54-1-15,-36 0 16,18-17 0,-18 17-16,35 18 15,1 0-15,17-17 0,35 17 16,1 0-16,-1 0 15,18-18-15,-88 18 16,17 0-16,-17-18 16,-53 18-1,18-17-15,-1-1 16,19 1-16,34-1 16,0-17-16,1 35 15,35 0-15,-18 0 0,0 0 16,18 17-16,-1 1 15,36 0-15,18 34 16,53-34-16,17 35 16,0-35-16,18 17 15,-35-17 1,-54-18-16,-34 17 16,-54-17-16,-35 0 15,-35 0-15,18 0 16,-1 0-16,-17 0 15,-17 0-15,34 0 0,1 0 16,-1 0 0,1 0-16,35 0 15,-18 35-15,35-35 16,-35 18-16,18 0 16,18 17-16,34-17 15,-16 35-15,69-36 16,1 36-16,-36-35 15,1-18-15,-19 0 16,-52 0-16,-35 0 16,-18 0-16,-36 0 15,1 0-15,0 0 16,-1 0-16,1 0 16,17 0-16,18 0 15,18 0-15,52 0 16,-35 0-16,18 0 15,0 0-15,-18 0 16,-17 0-16,-36 0 16,0 0-16,1 0 15,-1 0-15,0 0 16,0 0 0,1 0-16,-19 0 15,1 0-15,0 0 16,-1 0 62</inkml:trace>
  <inkml:trace contextRef="#ctx0" brushRef="#br0" timeOffset="5044.5">8308 10477 0,'-18'0'78,"1"0"-46,-19-35-32,-17 35 15,18-17-15,-35-19 16,-54-17-16,-17 18 15,18-18-15,52 36 16,36 17-16,-18-36 16,35 36-1,18-17 1,-17-19 0,-1-17-16,0-17 15,1-1-15,-1 18 16,18 0-16,-18 18 15,18 0-15,0-18 16,0 18 0,0-36-16,0 18 0,0-17 15,0 34-15,0 1 16,0 18-16,0-19 16,0 1-1,18 17-15,0-17 0,-1-18 16,1-17-1,0-1-15,-1 18 0,1-17 16,-18 17-16,0 17 16,17 19-16,-17-1 15,0-17-15,0 17 16,0 1-16,18-1 16,-18-17-1,0-36-15,18 36 16,-1-18-16,1 18 15,0-1-15,-1 19 16,19-1-16,-1 0 0,0-17 16,0 0-1,18 17-15,-17 1 0,34-19 16,36-17-16,-35 18 16,52-18-1,-17 0-15,-36 36 16,19-1-16,-19 0 15,1-17-15,52 17 16,1 1-16,34-1 16,-17-35-16,71 53 15,0-17-15,-1 17 0,-16 0 16,16 0 0,-70 0-16,-17 0 15,-36 0-15,0 0 16,-17-18-16,-18 18 15,17 0-15,-17 0 16,0 0-16,18 0 16,-1 0-16,-17 0 15,71 0-15,17 0 16,70 0-16,-17 0 16,53 0-16,35 0 15,18 35-15,0 18 16,-18-18-16,-17 1 15,17-19-15,-52-17 16,-36 0-16,-36 0 16,-17 0-16,-70 0 15,35-17-15,-53-1 16,0 18-16,17 0 16,1 0-16,-18-18 15,53 18-15,-18 0 16,18 0-16,52 0 15,-34 0-15,-18 0 16,17-17-16,36 17 16,-36 0-16,18-18 15,18-17-15,-18 17 16,71-17-16,-18 0 16,-18 17-16,36 0 15,-89 1-15,1-36 16,-53 35-16,-1 1 15,-35-1-15,1 0 16,17 18-16,-36-17 16,36 17-16,0-18 15,-35 18-15,52 0 16,1 0 0,17-18-16,-17 18 15,34 0-15,1-17 16,35-19-16,-17 19 0,35-1 15,17 1-15,36-19 16,-1 19-16,-17 17 16,18-18-16,0 18 15,-36-18-15,-35 18 16,-17 0 0,-1-35-16,-52 35 15,-1 0-15,-35 0 16,1 0-16,-19 0 15,1 0-15,17 0 16,18 0-16,18 0 16,17 0-16,18 0 15,17 18-15,36-1 16,0 1 0,-18 0-16,18-1 15,17-17-15,-35 0 16,35 36-16,-17-36 15,-18 0-15,-17 0 16,-36 0-16,-17 0 16,-36 0-16,18 0 62,-36 0-46,54 17-16,35 1 15,-18-1-15,-17 1 16,17-18-16,-18 18 16,-17-18-16,-35 0 15,17 0-15,-17 0 16,17 0-16,-17 0 16,-1 0-1,19 0-15,-19 0 16,36 0-16,0 0 15,-18 0-15,54 17 16,-19-17-16,1 0 16,-36 18-16,0-18 15,-17 0-15,-1 18 47,-17-1-47,71 54 16,-53-18-16,17 0 15,0 0 1,1-1-16,-1-34 0,-18 17 16,1 1-16,-18 17 15,35-18-15,-17 18 16,17 17-16,1-17 16,-19-35-16,1 0 15,-1 17-15,19 0 16,-19-35-16,-17 18 15,0-1-15,18-17 16,-18 18-16,18 0 16,-1 35-16,19-18 15,-19 18-15,1-18 16,17-17-16,-17 17 16,17 0-1,-35-17-15,18 0 0,-18-1 16,17 1-1,1 35-15,0 17 16,-18 18-16,17 18 16,1 18-16,-18-18 0,18-1 15,-1-34-15,1 0 16,-1-19-16,-17 1 16,0 0-16,0-17 15,0 34-15,0-35 16,0 36-1,0-36-15,0 1 16,0-19-16,0 18 16,0-17-16,0 0 15,0-1 1,0 1-16,0 0 0,0 17 16,-17 18-16,-1-18 15,1 36-15,-1-18 16,18-1-1,-18-16-15,18-1 16,-17-17-16,17-1 31,0 1-15,-18 0-16,0-18 125,1 0-47,-1 0-62,-17 0-16,-36-36 15,1 19-15,17 17 16,-53-36 0,71 19-16,-18-1 15,35 18-15,0-18 16,1 18 93</inkml:trace>
  <inkml:trace contextRef="#ctx0" brushRef="#br0" timeOffset="77188.24">7144 4180 0</inkml:trace>
  <inkml:trace contextRef="#ctx0" brushRef="#br0" timeOffset="79125.38">6791 4127 0,'88'0'94,"-17"-17"-94,52 17 16,1 0-1,-1 0-15,18 0 0,-17 0 16,-1 0-16,-35 0 16,-17 0-16,-53 0 15,-1 0 1,1 0-16,-1 0 15,19 0 1,17 0 0,-36 0-1,19 0-15,34 0 0,-17 0 16,53 0-16,-53 0 16,35 0-1,0 0-15,18 17 16,-18-17-16,0 0 15,36 36-15,-1-36 16,-34 0-16,34 17 16,-35-17-16,-17 0 15,17 0-15,0 0 16,-17 0-16,17 0 16,-18 0-16,-17 0 15,0 0-15,0 0 16,-17 0-16,16 0 15,72 0 1,-36 0-16,-35 0 16,18 0-16,-19 0 15,1 0-15,18-17 16,-18 17-16,17 0 16,-17 0-16,18 0 15,-18-18-15,17 18 16,-34-18-16,-1 18 15,0 0-15,-17 0 16,35 0-16,0 0 16,0 0-16,17 0 15,18 0-15,36 0 16,-1 0-16,-70 0 16,18 0-16,-18 0 15,-36 0-15,36 0 16,-17 0-16,-19 0 15,18 0 1,1 0-16,-19 0 16,1 0-1,0 0 1,-1 0 0,19 0-1,-19 0 1,1 0-16</inkml:trace>
  <inkml:trace contextRef="#ctx0" brushRef="#br0" timeOffset="88257.91">6862 4180 0,'-18'0'204,"-35"-53"-204,18 36 0,17-1 31,0 18-31,1 0 15,17-17 1,0-1 0,-18 18-16,0 0 15,1-18 1,17 1 0,-35 17-1,35-18-15,-18-17 16,0 35-16,1-36 15,17 19-15,-18 17 16,0-18 0,18 1-16,-35-1 0,17 0 15,18 1-15,-17-19 16,-1 36-16,18-17 16,-17-19-16,17 19 15,0-1 1,0 1-16,-18-19 15,18 19 1,0-19-16,0 1 31,0 17-31,0 1 16,0-1-16,0 0 16,0-17-16,0 0 15,0 17 1,0 1 93,0-1-109,35 0 47,-17 18-31,17 0-16,-17-17 15,35 17-15,-18 0 16,0 0-16,0 0 16,1-18-16,-1 18 15,0 0 1,1 0-16,-1 0 0,0 0 15,36 0 1,-18 0-16,17 0 0,1 0 16,17 0-16,35 18 15,-34-18-15,16 17 16,19 1-16,-18-18 16,17 18-16,1-18 15,34 0 1,19 0-16,-36 0 15,35 0-15,-17 0 16,-18 0-16,0 0 16,-17 0-16,-1 0 15,-35 0-15,-17 0 16,0 0-16,-19 0 0,1 0 16,0 0-16,-17 0 15,34 0-15,18 0 16,1 0-16,-19 0 15,36 0-15,-36 0 16,19 0 0,34 0-16,1 0 15,-36 0-15,0 0 16,0 0-16,0 0 16,36 0-16,-1 0 15,1 0-15,-18 0 16,17 0-16,-52 0 15,17 0-15,0 0 0,0 0 16,-17 0 0,-1 0-16,19 0 15,-37 0-15,19 0 16,0 17-16,-1-17 16,18 0-1,-17 0-15,-53 0 16,17 0-16,-18 0 15,1 0 1,-18 18 62,0 17-62,0 0-16,0-17 15,0 0-15,0-1 16,0 1 0,0 17-16,-35-17 15,-18 17-15,18 1 16,-1-19-16,-17 18 16,18-17-16,0-18 15,35 18 1,-18 17 46,1-17-62,17 17 16,-18-17-16,18-1 16,0 18-16,-18-17 15,1 17 1,17-17-16,-18-18 15,18 18-15,0-1 16,-18 1 0,1-18-1,-1 18 1,18-1 31,-18-17-47,1 0 15,17 18 1,-18-18 0</inkml:trace>
  <inkml:trace contextRef="#ctx0" brushRef="#br0" timeOffset="89228.25">16598 5168 0</inkml:trace>
  <inkml:trace contextRef="#ctx0" brushRef="#br0" timeOffset="97503.85">2699 10830 0,'17'0'32,"1"0"-17,35 0-15,17 0 16,19-17-16,-19 17 15,1 0-15,-36-18 16,18 18-16,-18 0 16,-17 0-16,17 0 15,0 0 1,1 0-16,17 0 16,0 0-16,35 0 15,-18 0-15,19-18 16,-1 18-16,0-17 15,18 17-15,-53 0 16,17 0-16,18 0 16,1 0-16,-1 0 15,0 0-15,18 0 16,-53 0-16,17 0 16,1-18-16,-1 18 15,-34 0 1,17 0-16,17-18 0,-17 18 15,0 0-15,18 0 16,-19 0-16,37 0 16,-1 0-1,35 0-15,18 0 0,-17 0 16,17 0-16,35 0 16,36 0-16,-36 0 15,1 18-15,-18-18 16,-18 0-16,-18 0 15,1 0-15,-36 0 16,0 0-16,36 0 16,-54 0-1,1 0-15,-1 0 16,36 0-16,-18 0 16,0-18-16,1 18 15,-1 0-15,35 0 0,1 0 16,34-17-1,-52 17-15,53-18 0,-18 18 16,18 0-16,-18 0 16,-17 0-1,-1 0-15,-35 0 16,0 0-16,1 0 16,-19 0-16,18 0 15,1 0-15,-1 0 16,0 0-16,18 0 15,70-17 1,-88 17-16,36 0 16,-1 0-16,1 0 15,-18 0-15,52 0 16,-34-18-16,-1 18 16,18-35-16,-52 35 15,16 0-15,-16-18 16,-19 18-16,-35 0 15,18 0-15,0 0 16,0 0-16,0 0 16,18 0-16,-1 0 15,36 0-15,-18 0 16,36 0-16,-36 0 16,71-18-16,-54 18 15,1-17-15,18 17 16,-36 0-16,35-18 15,-52 18-15,17 0 16,71-18 0,-106 18-16,17-17 15,-17 17-15,0 0 16,0-18-16,0 18 16,18-18-16,-1 18 15,18 0-15,1 0 16,-1-17-16,-18 17 15,19 0-15,-19 0 16,18 0-16,-35 0 16,18 0-16,-1 0 15,1 0-15,17 17 16,-17-17-16,17 0 16,0 18-16,0-18 15,-17 0-15,17 0 16,-17 0-16,-36 0 15,35 0-15,1 0 16,-36 0 0,36 0-16,-1 18 0,1-18 15,-18 0 1,17 17-16,-17-17 0,-17 0 16,-1 18-16,18 0 15,0-18-15,17 17 16,18-17-16,1 18 15,34-18-15,-35 0 16,36 18 0,-1-18-16,-35 0 15,1 0-15,-1 0 16,-18 0-16,1 0 16,-1 0-16,-34 0 15,34 0-15,-17 0 0,0 0 16,18-18-16,-1 18 15,1-18-15,17 1 16,71-36 0,-1 35-16,-16-17 15,52-18-15,-36-18 16,1 1-16,17-1 16,-17 18-16,0 0 15,-36-17-15,1 52 16,-18-17-16,-36 35 0,-17-18 15,-17 18 1,16 0-16,-16 0 16,-19 0-1,1 0 1,0 0-16,-1 0 16,1 18-16,17-18 15,0 0-15,1 18 16,17-1-16,0-17 15,-18 18-15,0 17 16,36-17-16,35 17 16,17 18-16,-35-18 15,0 1-15,1-1 16,-19 0-16,1-17 16,-36-1-16,0 1 15,-17-18-15,17 0 16,-17 18-16,-1-18 15,1 0 1,0 0-16,35 17 16,17 1-16,1 0 15,-1 17-15,18-18 16,54 54-16,-19-53 16,18 35-16,0-18 15,-35-35-15,18 18 16,-19-18-16,-69 0 15,17 0-15,17 0 16,-17 0-16,0 0 16,0 0-16,-18 0 15,36 0-15,-1 0 16,1 17-16,17-17 16,0 18-16,18-1 15,18 19-15,-1-19 16,-35 1-16,18 0 15,-18-18-15,0 17 16,-17 1-16,17-18 16,-17 0-1,-1 18-15,19-1 0,16 1 16,19-1-16,-1 1 16,1 17-16,-54 1 15,1-19-15,-18-17 16,0 18-16,-18-18 15,-17 0-15,35 0 16,-18 0-16,0 0 16,18 0-1,0 0-15,-18 0 16,18 0-16,-18 0 16,-17 0-1,0 0 16,35 0-15,141-35 0,-71-18-1,1 17-15,-19 1 16,-16-18-16,16 36 16,-52-1-16,-35 18 15,17 0-15,1 0 78,-19-18-62,36 18-16,35 0 16,-17 0-16,-18 0 15,53-17-15,-71 17 16,35-18-16,-17 18 15,-53-18-15,36 18 16,17 0-16,-36 0 16,36-17-16,0 17 15,-18 0-15,1 0 16,16-18-16,-34 18 16,17 0-16,-17 0 15,-18-17 79,18 17-78,-1 0-1,1 0-15,0 0 16,-1-18-1,1 18 1,0 0-16,17 0 16,18-18-16,-36 18 15,19 0-15,-19 0 16,-17-17 0,18 17-1,0 0 1,-1 0-1,1 0-15,17 0 16,-17 0 78,-1 0-79</inkml:trace>
  <inkml:trace contextRef="#ctx0" brushRef="#br0" timeOffset="108960.7">5027 3933 0,'0'18'125,"35"-18"-94,18 18-31,-17-18 16,34 17 0,-17-17-16,18 18 15,-1 17-15,-17-17 16,-35-18-16,35 18 15,-18-18-15,18 0 16,-18 0-16,0 0 16,-17 0-16,35 17 0,0-17 15,-36 0 1,54 0-16,-18 0 16,0 0-16,0 0 15,17 0-15,-52 0 16,88 0-1,-89 0-15,36 18 16,-17-18-16,-19 0 16,1 17-16,0-17 15,17 0 17,0-17-17,-17 17-15,-1-35 16,19 17-16,-19-17 15,1 17-15,0-17 16,-18-1-16,17 19 16,-17-18-16,18-1 15,-18 19-15,0-1 16,0-17-16,0 17 16,0-17-16,17 17 15,-17 1-15,0-19 16,0 19-16,18-19 15,-18 19 1,0-19 0,0 19-16,0-1 31,0 0-15,0 1-1,0-1 1,0 1 15,0-1-31,0 0 16,-18 1-16,1-1 15,-1 0 1,1 18 0,-1 0 15,-17-17-31,35-1 15,-18 18-15,0 0 16,1 0 31,17-18-16,-18 18-31,-17 0 16,0-17-16,-36-1 15,-52-35-15,-1 36 16,-35-1 0,-17 0-16,17-35 15,71 36-15,-18 17 16,53-18-16,36 18 16,-1 0-16,0 0 78,1 0-16,-1 0-46,18 18-1,-18 17 1,18-17-16,-17-18 16,17 35-16,0-17 15,-18 17-15,0 0 16,1 18-16,17-18 16,0-17-1,-18 17-15,18 1 16,-17-19-16,-1 1 15,18-1-15,0 1 16,0 0-16,0-1 16,-18 1-16,18 17 15,0 1-15,-17-19 16,17 19-16,-18-19 16,18 1-1,0-1 173,0 1-141,18 0 31,-1 88-63,-17-89 188,18 1-187,-18-1 0,18-17-16</inkml:trace>
  <inkml:trace contextRef="#ctx0" brushRef="#br0" timeOffset="137684.69">28222 10654 0,'18'0'125,"17"0"-109,36 0-16,-18 0 15,-36 0-15,36 0 16,0 0-16,-35 0 15,-1 0 1,1 0 0,0 0 15,35 0-31,17 0 16,-17 0-16,70 0 0,-34 0 15,-19 0-15,-17-18 16,0 18-16,0 0 15,-18-17-15,-17 17 219,17-18-219,18 18 16,18 0-16,-1-18 15,-17 18-15,0 0 16,-18 0-16,-17 0 16,0 0-16,-1 0 93,1 0-61,0 0-32</inkml:trace>
  <inkml:trace contextRef="#ctx0" brushRef="#br0" timeOffset="158417.54">8043 12136 0,'0'-18'62,"18"0"-31,53-17-31,17 17 16,35 1-16,36-1 16,17 18-16,1-18 15,34 18-15,-34 0 16,-36 0-16,0 0 16,-18 0-16,-34 0 15,16 0-15,-52 0 16,18 0-16,0 0 15,-19 0-15,1 0 16,36 0-16,-1 0 16,35 0-16,1 0 15,-1-35-15,1 35 16,-19 0-16,19 0 16,35-17-16,-36 17 0,1-18 15,-19 18 1,54 0-16,18 0 15,-36 0-15,35 0 16,-17 0-16,-53 0 16,0 0-16,-18 0 15,-18-18-15,-52 18 16,0 0-16</inkml:trace>
  <inkml:trace contextRef="#ctx0" brushRef="#br0" timeOffset="-180050.02">21555 9207 0,'-18'0'15,"-17"18"1,-36 70 0,18-52-16,0-1 15,0 18-15,1 17 16,-1-34-16,17 17 15,19-18-15,17 0 16,0-17-16,0-1 16,0 1-1,0 0-15,0-1 16,0 1 0,0 0-16,35 17 15,-17 0-15,-1 18 16,19-35-16,-1 17 15,0-17-15,18 17 16,-18 0-16,18 0 16,18 1-16,-1-36 15,1 53-15,-1-36 16,19 1-16,-1 17 16,0-17-16,36-1 15,-1 1-15,53 0 16,1 17-16,34-35 15,54 18-15,0-18 16,-1 17-16,1-17 16,-1 36-1,-34-36-15,17 0 16,-53 17-16,17-17 16,1 0-16,-36 0 15,18 0-15,-35 0 0,-18 0 16,18-17-16,-71-1 15,-35 0-15,-18 1 16,-17 17-16,0-18 31,17 0-31,0 1 16,36-19-16,-1 19 16,36-18-16,-35-1 15,-1 19-15,1-19 0,-18 19 16,-18-19-1,36 1-15,17 0 0,-18 0 16,54-1-16,35-17 16,17 36-16,53-1 15,18-35 1,-35 36-16,-36-19 16,-35 36-16,-35-17 15,-88-1-15,17 18 16,-35-18 15,18 1-15,-18-19-1,0 19 1,0-1 15,0-17-31,0 17 16,-18-52-16,0 17 15,1 18-15,-18-1 0,17 36 16,-17-35 0,-36 0-16,1-1 15,-72-34-15,19 35 16,-1-18-16,1 35 16,0 0-16,-36 1 15,53 17-15,-18-18 16,-34 18-16,34 0 15,18 0-15,-52 0 16,17 0-16,-18 0 16,-18 0-16,36 18 15,-17-1-15,-1 19 16,18-19-16,17 19 16,1-19-16,-1 18 15,-17 1-15,18-19 16,-18 1-16,17-18 15,-17 0-15,18 0 16,17 0-16,17 0 16,54 0-16,-18 0 15,18 0-15,17 0 16,-17 0-16,0 0 16,0 0-16,-18 0 15,-124 0 1,36 0-16,-18-18 15,-17 1-15,-71-1 16,53-17-16,-18 0 16,18-1-16,88 36 15,1-17-15,16 17 16,-16-36-16,52 36 16,-53-17-16,71 17 15,-18 0-15,35 0 16,-17 0-16,-1 0 15,1 17-15,18-17 16,-19 0 0,19 0-16,-36 0 0,0 0 15,18 18-15,-36-18 16,18 0-16,0 0 16,36 0-16,-1 18 15,0-1 79,18 1-94,-17 0 0,17-1 16,0 1-16,-18-1 15,18 1-15,0-36 94</inkml:trace>
  <inkml:trace contextRef="#ctx0" brushRef="#br0" timeOffset="-177021.95">21907 7673 0,'-141'18'15,"106"-1"1,-18 1-16,0-1 16,0 1-16,36 17 15,-19-17 1,1-18-16,18 18 0,-19 17 16,19 0-16,-19 0 15,19-35-15,-1 36 16,-17-1-16,-1-17 15,1 17-15,18-17 16,-1 17-16,0 0 16,1 36-16,-1-18 15,0 0 1,1-18-16,17 0 16,-18 0-16,18 18 15,0-17-15,0-19 16,0 18-1,0-17 48,0 0-63,0-1 16,0 19-1,18-19-15,-1 1 16,-17 0-16,36-1 15,-1 19-15,0-19 16,0 18-16,18 1 16,0-19-16,18 1 15,-1 17-15,72-17 16,-19 0-16,89-1 16,-1 18-16,19-35 0,17 18 15,17-18 1,-35 0-16,-17 18 15,-71-18-15,18 35 16,-71-35-16,-35 0 16,-18 0-16,1 0 15,52-35 1,-18 17-16,-17 0 16,18-17-16,-18 18 0,17-1 15,-34 18 1,34-18-16,-17 18 15,18-17-15,-36 17 16,36 0-16,-1 0 16,-17 17-16,35 1 15,-17 0-15,17 17 16,-18-18-16,36 1 16,-53-18-16,18 18 15,17-18-15,0 0 16,36 0-16,-1 0 15,1 0-15,34-18 16,-34 0-16,-1 1 16,-70-1-16,18 1 15,35 17-15,-18 0 16,0 0-16,0 0 16,36 0-16,-1 0 15,18 0-15,-17 0 16,-1 17-16,18-17 15,-17 18-15,-18-18 16,-18 0-16,-53 0 16,36 0-16,-36 0 15,-17 0-15,17 0 16,-18 0-16,19 0 16,-1 0-1,0 0-15,1 0 16,16 0-16,1 0 0,18 0 15,17 0 1,-35 0-16,18 0 0,-18 0 16,-1 17-16,19 1 15,0-18-15,-54 18 16,36-18-16,-18 17 16,1-17-1,34 0-15,18 18 16,18 0-16,18-1 15,-1-17-15,-35 0 16,1 18-16,-19-18 0,-17 18 16,-35-18-1,35 0-15,-18 0 0,0 0 16,0 0 0,18 0-1,-17 0-15,-1 0 16,0 0-16,18 0 15,-18 0-15,1 0 16,-19 0-16,19 0 16,-19 0-1,1 0 1,17-18-16,-17 0 0,-1 18 16,1-17-1,-18-1-15,18-17 16,-18 17-1,0 0 1,-18-87 0,18 34-1,-53 1-15,0-36 16,-17 0-16,17 18 16,-35-18-16,35 53 15,17 0-15,19 35 16,-19-17-16,-16 17 15,16 1-15,-34-18 16,17 17-16,-53-35 16,-18 18-16,-17-1 15,-35-17-15,-71-17 16,35 17-16,18 35 16,-17-35-16,17 36 15,17-1-15,36 18 16,35-17-16,0 17 15,-17 0-15,0 0 16,34 0-16,-34 0 16,35 0-16,-36 0 15,1 0-15,-1 0 16,1 17-16,-1 1 16,1-1-16,-18 19 15,-71-19-15,36 1 16,-36-18-16,0 0 15,71 0-15,18 0 16,35 0 0,-1 0-16,19 0 0,17 0 15,-35 0-15,-18 0 16,-18 0 0,-17-18-16,18 1 0,-36-19 15,18 36-15,-18 0 16,18 0-1,-18 0-15,54 0 0,-19 0 16,1 0-16,-1 0 16,36 0-1,35 0-15,-35 0 0,35 0 16,-35 18-16,-18-18 16,18 0-16,-53 0 15,-36 0 1,1 0-16,-36 0 15,0-18-15,1-34 16,-19 34-16,54-17 16,17 35-16,71 0 15,35 0-15,36 0 0</inkml:trace>
  <inkml:trace contextRef="#ctx0" brushRef="#br0" timeOffset="-107099.41">25859 8908 0,'17'0'63,"19"0"-48,52 0-15,18 17 16,-1-17 0,19 0-16,-1 18 15,36-18-15,-35 18 0,-19-18 16,19 0-16,-1 35 15,-34-35-15,-1 0 16,-18 0-16,-17 0 16,18 0-16,-18 0 15,17 17-15,18-17 16,18 0 0,18 18-16,-1 0 15,54-1-15,-36 1 16,53 17-16,-53-35 15,18 18-15,-18-18 0,-18 0 16,-35 0-16,-17 0 16,-18 0-1,0 0-15,-18 0 16,0 0-16,1 0 16,16 0-16,-34 0 15,35 0-15,0-18 0,-18 18 16,18 0-1,18 0-15,-18-17 0,-18-1 16,0 18 0,0-18-16,1 18 15,-1 0-15,0 0 16,-17-17-16,0 17 16,-1-18-16,-17 0 62,18-34-46,-18 16-16,0 19 15,0-19-15,0 19 16,0-19-16,0-16 16,0 34-16,-18-35 15,1 18-15,-19-18 16,1 35-16,17 0 15,1-17-15,-1 35 16,18-17 0,-18 17-16,18-18 47,-105-53-32,34 36-15,-35-18 16,-35 0-16,-18-17 15,1 34-15,-54-34 16,0 17-16,-35 18 16,36-18-16,34 35 15,1-17-15,52 35 16,36 0-16,18 0 16,17 0-16,0 0 15,18 0-15,17 0 16,0 0-16,1 0 15,-1 0-15,-17 0 16,-18 0-16,-18 35 16,18-17-16,-52 17 15,-19 0-15,1 1 16,17-1-16,18-17 16,-18-1-16,35 1 15,18-1 1,0 1-16,18 0 0,0-18 15,35 17-15,-18-17 16,0 18-16,-17-18 16,0 18-1,17 17 1,-35-17-16,0 17 0,1-18 16,-1 19-16,17-36 15,1 0-15,0 0 16,17 17-16,1-17 15,-1 0 1,18 18-16,-18-18 16,1 0-16,17 18 15,-36-18-15,19 0 16,17 17 0,-18-17-16,0 18 15,1-18 1,17 18-1,-18-18-15,0 17 16,1-17-16,-1 18 16,1-18-16,17 17 15,0 1 1,-18-18 0,18 18-1,-18-1 1,18 1-1,0 0 17,0-1-17,0 1 1,0 0 0,0-1-1,18 1 32,-18 0-47,18-18 16,17 35-16,-35-18 15,35 1-15,18-18 16,-35 35-16,35-17 16,0 0-16,-1-1 15,-34-17-15,0 0 16,-1 18 31,1-18-32,0 0 1</inkml:trace>
  <inkml:trace contextRef="#ctx0" brushRef="#br0" timeOffset="-196342.78">28046 6421 0,'0'0'0,"-71"-18"31,54 18 63,-1 0-78,-35 0-16,0 18 15,18-1-15,-18 1 0,18-1 16,17-17-1,0 0 1,1 18 0,-19 0-1,19-18-15,17 17 16,-35 19 0,17-1-16,0-17 15,1 17-15,17 0 16,-18-35-16,18 35 15,-18-17-15,18 17 16,0-17 0,0 17-16,0 18 15,0-35-15,0 17 16,0-17-16,0-1 16,0 1-16,0 0 0,18-18 203,17-18-203,36 0 15,-18-17-15,-18 17 16,18 1-16,-18-1 16,18 18-16,-35 0 15,-1 0 63,1-53-46,-18 36-32,0-1 15,0 0 95,18 18-110,-18 53 78,0-35-78,0 17 15,0 0 1,0 1 0,0 105-1,0-106 1,0 0-16,0-17 0,0 0 15,0-1 1,0 1-16,0 0 31,0 17-31,0 0 16,0 0-16,17 1 16,-17-19-16,0 1 15,0 17-15,18-35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14:30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3722 1058 0,'17'0'63,"1"0"93,17 0-156,1 0 16,34 0-16,18 0 15,36 0-15,-1 0 16,18 0-16,1 0 16,16 0-16,36 0 15,-17 0-15,-1 0 16,0 0-16,-52 0 16,-36 0-16,-17 0 15,-36 0-15,-17 0 16,17 0-16,-17 0 15,-1 0-15,1 0 16,-1 0-16,1-17 16,17 17-16,1 0 15,-1 0-15,18-18 16,0 0-16,0 1 16,17-1-16,36 0 15,-18 1-15,18-1 16,-53 1-16,18-1 15,-19-17-15,-16 17 16,-19 0-16,-17 1 16,0-19-16,0 1 15,0 0 1,0 17-16,0-17 31,0 17-31,0-35 16,0 36-16,0-1 15,0 1-15,0-36 16,0 17-16,0 19 16,-17-19-16,17 19 15,-18-1-15,0 18 16,1-18-16,-18 1 16,-18-18-1,-18 17-15,36-17 0,-18 17 16,0 18-16,18 0 15,35-18 1,-18 18-16,0 0 0,18-17 16,-17 17-1,-18 0-15,17 0 16,-17 0 0,-1 0-1,-17 0-15,-17 0 16,17 0-16,-35 0 15,0 0-15,-36 0 16,1 0-16,-1 0 0,36-18 16,0 18-1,35 0-15,-18 0 0,54 0 16,-19 0-16,19 0 16,-1 0-1,0 0-15,1 0 16,-1 0-16,-35 0 15,18 0-15,-36 0 16,-70 0-16,-17 0 16,-19 35-16,1-35 15,52 18-15,36 0 0,35-1 16,36-17 0,17 18 124,-18 17-124,18 0-16,-18-17 15,18 17-15,-35 18 16,35-35-16,-18 17 16,1 1-16,17-1 15,-18-18 1,0 1 0,18 0-16,0-1 15,0 1 79,0 0-94,-17-18 16,17 17-1,0 1 1,0 0-1,0-1-15,0 1 16,0-1 0,0 19-1,0-19-15,0 1 32,0 0-32,0-1 31,0 1-31,0 0 15,0-1 79,0 1-31,17-18-32,1 0-15,-18 35 140,0-17-156,18 17 15,-1 0-15,-17-17 16,18-18 0,-18 18 46</inkml:trace>
  <inkml:trace contextRef="#ctx0" brushRef="#br0" timeOffset="2949.42">8167 512 0,'0'17'78,"-18"18"-62,1-17-16,-1 17 16,-17-17-16,17 17 15,-17-17-15,17 17 0,-17-17 16,-36 17 0,36-17-16,0-1 0,-1 1 15,19-18 1</inkml:trace>
  <inkml:trace contextRef="#ctx0" brushRef="#br0" timeOffset="3460.02">8414 635 0,'35'35'32,"-17"-17"-32,-18 0 15,17-1 1,1 1-16,0-1 15,-18 1-15,0 17 16,17-35 15,-17 18-31</inkml:trace>
  <inkml:trace contextRef="#ctx0" brushRef="#br0" timeOffset="5043.63">8326 829 0,'-18'0'15,"0"0"-15,18 35 0,-17-17 16,-1 0-1,0-1-15,1 1 16,-1-18-16,18 17 16,-18 1-16,1-18 15,-1 0 1,1 35-16,-1-17 16,0-18-1,-17 18 1,17-18-1,18 17 32,0 1-31,-17 0 0,17-1 15,17-17 125,19 0-156,-19 0 31,1 0-31,0 0 16,-1 0 0,1 0-16,-1 0 31,1 0-16,0 0-15,-1 0 16,1 0-16,-18 18 16,18-18-16</inkml:trace>
  <inkml:trace contextRef="#ctx0" brushRef="#br0" timeOffset="6561.65">8343 1076 0,'0'35'110,"0"-17"-95,0 0-15,0-1 16,18 1 0,-18 17-16,0-17 15,0-1-15,0 1 16,17-18-16,-17 18 16</inkml:trace>
  <inkml:trace contextRef="#ctx0" brushRef="#br0" timeOffset="7317.65">8943 600 0,'18'0'15,"-1"0"63,18 0-62,-17 0-16,17 17 16,36-17-16,-18 0 15,17 0-15,-17 0 16,18 0-16,17 0 15,18 0-15,17 0 16,-34 0-16,-1 0 16,-35 0-1,0 0-15,-36 0 0,1 0 16</inkml:trace>
  <inkml:trace contextRef="#ctx0" brushRef="#br0" timeOffset="8368.94">9137 882 0,'18'0'31,"-1"0"-16,1 0 1,-1 0 0,1 0-1,0 0 17,-1 0-17,1 0 1,0 0-1</inkml:trace>
  <inkml:trace contextRef="#ctx0" brushRef="#br0" timeOffset="9001.53">9260 882 0,'0'35'31,"0"-17"-31,0-1 16,0 1-16,0 17 15,0 1 1,0-19-16,0 1 16,-17 0-16,17-1 15,0 19-15,-18-36 16,18 17-1,0 1 1,0-1 0</inkml:trace>
  <inkml:trace contextRef="#ctx0" brushRef="#br0" timeOffset="9729.19">9137 1199 0,'35'0'32,"-17"0"-1,-1 0 0,1 0-15,-18-17-1,18-1-15,-1 18 16,1 0 0,0 0 31,-18-17-47,17 17 15,-17-18-15,18 18 16</inkml:trace>
  <inkml:trace contextRef="#ctx0" brushRef="#br0" timeOffset="10816.52">9472 406 0,'0'17'31,"18"-17"-31,-18 18 16,0 0-16,0-1 16,17 36-16,1-18 15,-18 1-15,18 17 16,-1-18-16,-17 35 16,0-52-16,18 17 15,-18 1-15,18-19 16,-18 1-1,0 0-15,0 17 0,0 0 16,17-17 0,-17-1-16,0 1 15,18 0 32,-1-1-47,-17 1 16,18 0-1,0-1-15,-1-17 16,1 0 31,-18 18-31,18 0-16,-18-1 0,17-17 15,1 18-15,-18-1 16</inkml:trace>
  <inkml:trace contextRef="#ctx0" brushRef="#br0" timeOffset="11310.49">9825 370 0,'0'18'62,"17"-18"-46,-17 18 15,18-1-31</inkml:trace>
  <inkml:trace contextRef="#ctx0" brushRef="#br0" timeOffset="11769.36">10583 582 0,'0'18'31,"0"-1"-31,18 1 16,-18 0-16,0 17 15,0-17-15,18-1 16,-18 1-16,0-1 0,0 1 62,0 0-46</inkml:trace>
  <inkml:trace contextRef="#ctx0" brushRef="#br0" timeOffset="12132.14">10566 1076 0,'0'18'31,"0"-1"-31</inkml:trace>
  <inkml:trace contextRef="#ctx0" brushRef="#br0" timeOffset="12666.46">10477 1358 0,'18'-35'78,"17"-18"-78,18 35 16,-17-17-16,34-18 15,-17 18-15,0-18 0,0 18 16,-18-1-16</inkml:trace>
  <inkml:trace contextRef="#ctx0" brushRef="#br0" timeOffset="13125.36">10883 723 0,'18'0'47,"-1"0"-47,1 0 16,35-17-16,18-1 15,-1 0-15,1 1 16,-18 17-16,0 0 16,-1-18-16,-34 18 15,0 0-15,-1 0 16</inkml:trace>
  <inkml:trace contextRef="#ctx0" brushRef="#br0" timeOffset="14027.64">11254 512 0,'0'17'63,"0"36"-48,0-18-15,0-17 16,0 17-16,0-17 16,0 35-16,0-18 15,-18-17-15,18 17 16,0 0-16,0-17 16,0 0-1</inkml:trace>
  <inkml:trace contextRef="#ctx0" brushRef="#br0" timeOffset="14991.84">11007 900 0,'53'0'31,"-36"0"-31,1 0 16,17 0 15,0 0-16,-17 0 1,35 0-16,-18 0 16,-17 0-1,0 0 32,-1 0-31,18 0-1,-17 0 1,0 0 0,-1 0-16,1 0 109,0 0-93</inkml:trace>
  <inkml:trace contextRef="#ctx0" brushRef="#br0" timeOffset="16201.81">11218 917 0,'0'18'62,"0"-1"-62,0 1 16,-17-18 0,17 35-16,-18-17 15,0 0-15,1 17 16,-1 0-16,-35 36 15,18-18-15,0-18 16,-1 0-16,1 1 16,35-19-16,18-17 156,-18-17-156,17 17 16,-17-18-1,18 18-15,0 0 0,-1 0 16,-17-18-1,18 18-15,0 0 63,-1 0-63,-17-17 16,35 17-1,1 0-15,-19 0 31,1 0-31,17 0 16,-17 0 0,0 0 15</inkml:trace>
  <inkml:trace contextRef="#ctx0" brushRef="#br0" timeOffset="17639.32">11289 1217 0,'0'35'141,"18"1"-141,17-1 15,-18 0-15,1-17 16,-18-1-16,0 1 0,0 0 31,18-1-15,-18 19-16,0-19 31</inkml:trace>
  <inkml:trace contextRef="#ctx0" brushRef="#br0" timeOffset="28743.53">5009 12435 0,'36'0'78,"34"0"-78,-17 0 16,35 18-1,18-18-15,0 0 16,53 18-16,17-18 0,1 0 15,-1 0 1,0 35-16,-17-17 16,-35-18-16,-36 0 15,106 17 1,-159-17 0,-17 0-16,-1 0 0,1 0 31,17 0-31,-17 0 15,17 0-15,18 0 16,-35 0 0,17 0-16,36 0 15,-19-17-15,54 17 16,0 0-16,88-18 16,-17 18-16,17 0 0,-18 0 15,-17 0-15,-53 0 16,-1 0-16,-52 0 15,0 0-15,-17-18 16,-1 18 0,-18 0-16,19 0 15,-1-17-15,0-1 16,18 0-16,18 1 16,-1-19-16,-34 19 15,34-18-15,18-1 16,1 19-16,-19-1 15,18 0-15,-17 1 0,35-1 16,17-17 0,-35 17-16,36-35 15,-18 18-15,-53 17 16,-1-17-16,-34 17 16,17 1-16,1 17 15,-36-18-15,35 1 16,0-19-16,-17 19 15,-1-19-15,-17 1 16,0 17-16,0-35 16,0 18-16,0 18 15,0-1-15,0-17 16,0-1 0,0 1-16,0 0 15,0-18-15,-35-18 16,-53 1-16,0-18 15,-18-1-15,35 19 16,-34-18-16,52 52 16,0 1-16,35 17 15,-35 1-15,18-1 16,-18-17-16,18 17 16,-18 1-16,-18-1 15,-17 0-15,-18 1 16,36-1-16,-36 18 15,-18 0-15,-34-18 16,17 18 0,-36 0-16,-35-35 0,36 18 15,-18-1-15,53 0 16,35-17-16,18 17 16,17 18-16,36 0 15,-18-17-15,0 17 16,36 0-16,-36 0 15,-36 0 1,54 0 0,-18 0-16,0 17 15,36 1-15,-54 0 16,18-1-16,-17 19 0,-1-1 16,-35 0-16,-17 18 15,-1-18 1,-34 18-16,-1-18 0,18 18 15,17-35-15,18 0 16,18 17 0,18-17-16,17-1 15,0 18-15,18 1 16,17-19-16,-17 1 16,17 17-16,0 1 0,1-19 15,-1-17 1,0 18-16,1-18 15,-18 18-15,-1-1 16,-17 1-16,0-1 0,1-17 16,-1 0-1,35 0-15,-17 18 0,-1-18 16,36 18 0,-17-18-16,-1 17 31,1-17-31,17 36 15,0-19-15,-18-17 16,0 18-16,18 17 16,-17-17-1,17 17-15,0-17 16,0 35 0,0-18-16,0 18 15,0-36-15,0 36 16,17-17-16,-17-19 15,0 1-15,18 17 16,-18-17 0,18 0-16,-18-1 15,17 18 1,1-17 0,-18 0 30,0-1-30,17 1 0,-17 0-1,18-18-15,0 17 16,-18 1 15,0 0-15,17-1-1,-17 1-15,18-1 79,-18 1-64,0 0-15,18-18 16,-18 17 78,0 19-94,0 17 0,0-18 15,0-18-15</inkml:trace>
  <inkml:trace contextRef="#ctx0" brushRef="#br0" timeOffset="30159.2">5715 12259 0,'18'0'78,"-1"0"-78,1 18 16,0-18 0,-18 17-16,35-17 31,-18 0-31,1 0 16,0 0 30,-18 18-30</inkml:trace>
  <inkml:trace contextRef="#ctx0" brushRef="#br0" timeOffset="32767.87">6103 12277 0,'18'0'125,"52"0"-109,-34 17-16,16 1 15,19-18-15,0 0 16,-19 0-16,1 0 15,0 0-15,0 0 16,-18 18 0,-17-18-16,-36 0 187,1 0-171,17-18 15,-18 18-15,18-18-16,-17-35 31,-19 36-31,19-19 16,17 19-16,0-1 0,-18 18 15,0-17 1,18-1 15,-17 18-31,-1-18 16,0 18-1,1 0 110,-18 0-109,-1 0-16,1 18 16,0 0-16,-1-18 15,19 0 1,17 17-16,-18-17 15,1 18-15,-1-1 16,18 1-16,0 0 78,0-1-62,0 1-1,0 0 1,0-1 0,-18 1-1,18 0-15,0-1 16,0 1 62,0-1-62,0 1-1,-17-18 126,-1 0-110,0 0-31,1 0 16,17-18-16,-36 18 0,19 0 15,-1-17 1,0 17-16,18-18 16,-17 18-1,17-17-15,-18 17 16,1-18 0,-1 18-16,18-18 15,-18 18 1,18-17 46,-17 17-62,34 0 203,1 0-203,0 0 16,-1 0 15,1 0 1,-1 0-17,1 0 32,0 0-31,-1 0-16,1 0 15,0 0 1</inkml:trace>
  <inkml:trace contextRef="#ctx0" brushRef="#br0" timeOffset="33804.11">5997 11201 0,'18'0'31,"17"17"-31,0 1 16,-17 0 15,0-18-15,17 0 0,-17 0-16,17 0 15,-17 0 1,-1 0 31,1 17-47,-1 1 15,1-18 1</inkml:trace>
  <inkml:trace contextRef="#ctx0" brushRef="#br0" timeOffset="34681.35">6191 11165 0,'0'18'94,"0"17"-63,0-17-15,0 0-1,0-1-15,0 1 32,0 0 61</inkml:trace>
  <inkml:trace contextRef="#ctx0" brushRef="#br0" timeOffset="36999.48">6368 11236 0,'17'0'16,"19"18"-16,16-1 15,-16 19-15,-36-19 16,17-17-16,1 0 16,-18 18-16,18-18 15,-18 17-15,17-17 32,1 0-32,0 18 15,17-18-15,-18 0 16,19 18-16,17-18 15,-36 0-15,36 0 0,-17 0 16,-19 0 0,18 0-16,1 0 15,-19 0 1,-17-36 171,0 1-171,0 0 0,-17 17-16,17-17 15,0 17-15,0 1 16,-18-19 109,0 36-125,1-17 16,17-1-16,-18 18 15,1 0 1,17-18-16,-18 18 15,18-17-15,0-1 16,-18 18 0,1 18 156,-19 52-157,1-70 1,-18 71-1,35-53 1,1-1-16,-1 1 0,1-18 16,-1 0-16,0 18 15,1-1 1,-1 1 0,0-18 15,1 35-16,-1-35-15,0 0 16,1 0 109,17 18-109,0-1-16,-18-17 15,1 0 1,-19-17 46,19 17-62,-1-18 63,0 0-47,1 1-1,34-18 173,19 17-173,-19 18 142,1 0-142,0 0-15</inkml:trace>
  <inkml:trace contextRef="#ctx0" brushRef="#br0" timeOffset="87743.16">3210 1217 0,'18'0'47,"0"0"-31,52 0-16,-17 0 15,35 0-15,0 0 16,212 0 0,-229 18-1,-1-18-15,-52 0 16,35 0-16,0 0 16,-18 0-16,0 0 15,-17 0-15,17 0 63,1 17-63,-1-17 15,35 0-15,1 0 16,17 0-16,-17 0 16,17 0-16,-35 18 15,53-18-15,-53 0 16,17 0-16,1 0 15,70 0 1,-53 0 0,35 18-16,1-18 0,-1 0 15,177 0 1,-123 0-16,-36 0 16,18 17-16,-18-17 15,-53 0-15,18 0 16,-18 0-16,-53 0 15,36 0 1,-18 0-16,-36 0 0,19 0 16,16 0-16,1 0 15,71 18-15,17-18 16,71 35-16,-1-35 16,54 0-16,-1 18 15,19-18-15,-72 0 16,-34 0-1,-36 0-15,18 0 0,-36 0 16,-35 0-16,-35 0 16,18 0-1,-1 0-15,1 0 0,-36 0 16,18 0-16,0 0 16,-35 0-16,35 0 15,-18 0-15,-18 0 16,54 0-1,0 0-15,34 17 16,19-17-16,17 18 16,53 17-16,-18-35 15,-35 18-15,-17 0 0,-36-18 16,18 0 0,-53 17-16,0-17 0,-18 0 15,-17 0 1,-1 0-16,19 0 47,17 0-47,17 18 15,1-18-15,-1 18 16,-34-1-16,16 1 16,-34-18-16,0 0 15,-1 0 1,1 0-16,0 0 15,-1 0 1,19 0 0</inkml:trace>
  <inkml:trace contextRef="#ctx0" brushRef="#br0" timeOffset="95774.37">3669 2240 0,'35'0'141,"-17"0"-126,-1 0-15,36 0 16,0 0 0,0 0-16,-35 0 15,17 0-15,18 0 16,-35 0-16,35 0 15,17 0-15,-35-18 16,36 18-16,0-17 16,-1 17-16,-17 0 15,18 0-15,-36 0 16,-18 0 0,1 0 77,0 0-93,-1 0 16,36 0-16,-17 0 16,105 0-1,-71 0-15,-17 0 16,0 0-16,35 0 15,-17 0-15,-1 0 16,-34 0-16,17 0 16,-36 0-16,18 0 15,-17 0 1,17 0 0,18 0-16,-35 0 0,35 0 15,0 0-15,-18 0 16,0 0-16,18 0 15,-35 0-15,0 0 16,17 0 0,-18 0 93,1 0-109,35 0 16,-18 0-16,18 0 15,0 0-15,-35 0 16,17 0-16,-17 0 94,-1 0-79,1 0 1,0 0 31,-1 0-47,19 0 15,-19 0 1,36 0-16,-35 0 16,-1-18-1,-17 1 32,0-1-31,0 0-1,0-17 1,0 0-16,0-1 16,0 19-1,0-1 1,0 1 0,0-1-16,0 0 15,0 1-15,0-1 16,-17-17-16,17 17 15,-18 0-15,18 1 16,-18-1-16,18-17 16,0 0-16,0 17 15,0-17-15,-17-1 16,-1 36-16,1-35 16,-1 0-16,18 17 15,0 1-15,-18-1 16,1 0-1,-1-17-15,18 0 16,-18 17 0,1-17-1,-1 17-15,18 1 16,-35-1-16,17-17 16,0 17-1,1 18-15,-18-18 0,-1-17 16,19 17-1,-36 1-15,17-1 0,-16 18 16,34-17-16,-35 17 16,18-18-16,17 18 15,-17 0-15,17 0 16,-17 0 46,17 0-62,1 0 0,-1 0 16,0 0-16,1 0 16,-19 0-16,19 0 15,-1 0 1,0 0 0,1 0-1,-1 0-15,1 0 16,-19 0-16,1 0 0,-18 0 15,-17 0-15,34 0 16,1 0 0,17 18-16,1-18 15,-1 0 17,0 17-17,1-17-15,-1 0 16,1 0-16,17 18 15,-36-18-15,36 17 16,-17 1-16,-19-18 16,19 0-1,-1 18-15,0-18 16,1 35 0,-1-35-16,0 35 31,-17-35-31,18 18 15,-1-18 1,0 18 0,18-1 15,-17-17-15,17 18-16,-18-18 15,18 17 1,0 1-1,-18 0 1,18 17 0,0-17-1,-17-1 32,17 1-31,0 17-1,0-17-15,0-1 16,0 19-16,-18-36 16,18 17-1,0 1 1,0 0 46,0-1-62,0 1 16,-18-18-16,18 18 31,0-1-31,-17-17 16,17 18 15,0 0-15,-18-1-1,18 1-15,0-1 16,0 1-16,-17-18 16,17 18-16,0-1 15,-18-17 32,18 18-31,0 17-1,0-17 1,0 0 0,-18-18-16,18 17 15,0 1-15,-17-1 0,-1 19 16,18-19 0,0 1-1,0 0 48,0-1-48,0 1 48,0 0-63</inkml:trace>
  <inkml:trace contextRef="#ctx0" brushRef="#br0" timeOffset="100634.79">10195 2699 0,'159'0'16,"-71"0"-16,36 0 15,52 17 1,0 1-16,71 35 16,-35-35-16,-36 34 0,-17-34 15,-106-18-15,-18 0 16,-35 18-1,0-1 95,0 19-95,-17-19-15,-36 19 16,18-1-16,-36 0 16,0 0-16,-17 1 15,53-19-15,-18 19 16,0-19-16,0 1 16,18 0-16,0-1 15,17-17-15,0 0 16,1 18-16,-19-1 15,19 19 32,-18-1-31,-1-17-16,19-1 16,-36 36-16,0-18 15,-18 1-15,18-1 16,36-17-16,-1-1 15,0 1 79,18 0-63,-17-18-31,17 17 0,0 19 16,70-36 125,19 17-141,34-17 15,0 0-15,-34 18 16,-1-18-16,-18 0 16,-34 0-16</inkml:trace>
  <inkml:trace contextRef="#ctx0" brushRef="#br0" timeOffset="101502.25">10918 3210 0,'18'0'31,"0"18"-15,-1 0-16,19-1 15,34 1-15,-17-1 16,0 1-16,-35 17 15,17-35-15,-17 18 16,-1-18 0,1 0 31,0 0-47,-18 18 156,17-1-141</inkml:trace>
  <inkml:trace contextRef="#ctx0" brushRef="#br0" timeOffset="107568.02">10583 2170 0,'-35'0'16,"-18"17"-16,0 1 15,-35 17-15,35-17 16,-17-1-16,34 1 15,1-18-15,17 18 32,18-1-17,-17 19 1,17 34-16,-18-17 16,0 0-16,1 18 15,17-1-15,-18-17 16,18 0-16,0 0 15,18 17-15,35 54 16,-18 17-16,0-53 16,36 18-16,-36 0 15,-17-36-15,17-34 16,0-1-16,-17 0 16,-18-17-16,18 0 15,34 52-15,37 18 16,17 0-16,17 18 15,53 0-15,1 18 16,17-19-16,17-34 16,-34-36-16,70-17 15,17 17-15,19-35 16,52 0 0,-53 0-16,-17 0 15,-36 0-15,-70-35 16,-36 17-16,-70 1 0,-18-19 15,-17 1-15,-18-35 16,0-36-16,0-53 16,-18 71-16,18 17 15,-17 18-15,17 36 16,-18-19 0,18 19-16,-18-19 15,1 1-15,-36-18 0,0 0 16,0-17-16,-18-18 15,-70-36 1,0-17-16,-18 0 0,-17-18 16,-36 0-16,-35 18 15,-35-17 1,-35 34-16,70 18 16,35 53-16,89 18 15,17 17-15,18 1 0,17 17 16,0-18-1,19 18-15,-19 0 16,18 0-16,-17-18 16,17 18-16,0 0 15,17 0-15,19 0 16,-1 0-16,-17 0 16,17 0-16,-17 18 15,0 0-15,35-1 0,-36-17 16,1 0-1,35 18-15,-18-18 63,18 18-47,0-1 30</inkml:trace>
  <inkml:trace contextRef="#ctx0" brushRef="#br0" timeOffset="113555.92">6209 11448 0,'0'35'15,"-18"-17"-15,1 17 0,17-18 16,0 1-16,0 0 15,0-1 32,0 1-31,0 0-16,0-1 16,0 1-16,17 35 15,1 0 1,0-18-16,17 18 15,-18-18-15,-17-17 16,0 0-16,0-1 16,18 1 31,-18-1-47,0 1 15,35 35 16,-35-35-31,18-18 0,-18 17 16,18-17 47,-1 0-63,1 0 0,-18 18 31,18-18-31,-1 0 15,1 0 1,17 0 0,0 0-1,-17 0-15,17 0 16,1 0-16,-19 0 16,18 0-16,-17 0 15,141-18 1,-106 18-1,0 0-15,17 0 16,-34 0-16,16 0 16,-16 0-16,-1 0 15,0 0-15,1 0 16,-19 0-16,18 0 16,1 0-16,17 0 15,17 0-15,54 0 16,-36-17-16,35 17 15,-52 0-15,-18 0 16,-18 0-16,0 0 16,-17 0-16,0 0 15,-1 0-15,1 0 16,0-18 0,17 18-1,0-18-15,-17 1 16,-1 17-16,1-18 15,0 0-15,-1 18 16,1-17 0,0-1-16,-1 18 15,1 0 1,0-17-16,17 17 0,-35-18 16,17 18-16,-17-18 15,18-17 1,17-18-1,-17-18-15,17 1 16,1 35-16,-19-36 16,18 36-16,-35 17 15,0 1-15,0-1 47,0 0-31,0-17-16,18 17 15,-18 1-15,0-19 16,0 19 15,-18 17 63,-34-18-78,16 1-16,19 17 15,-19 0-15,-17 0 0,18 0 16,-35 0 0,17 0-16,17 0 15,-16 0-15,16 0 16,1 0-16,0 0 15,-1-18-15,19 18 16,-19-18-16,19 18 16,-18-17-16,-1 17 15,-17-18-15,0 18 16,-17-18-16,-18 18 16,-36 0-16,36 0 15,-35 0-15,-1 0 16,1 0-16,-18 0 15,52 0-15,19 0 16,34 0-16,1 0 16,18 0-16,-1 0 15,-17 18 1,35 0 0,-18-18-16,-17 17 15,17 1-15,-17 17 16,0-17-16,-1-1 15,19 1-15,-19 0 16,19 17-16,-1-35 16,18 18-16,-18-18 15,1 17 1,-1 1 0,18 17 15,-17-17-31,-1-1 15,18 1 1,0 0 0,-18-1-16,18 1 0</inkml:trace>
  <inkml:trace contextRef="#ctx0" brushRef="#br0" timeOffset="139417.84">10707 2399 0,'-35'0'0,"-1"0"31,1 0 47,17 0-62,-17 0-16,0 0 15,-18 0-15,0 0 16,0 18-16,18-18 16,17 17-1,0-17 1,1 18-1,-1-18 1,1 0 0,-1 17-16,18 1 15,-18-18 1,1 18-16,-1-18 0,-17 17 16,35 1-16,0 0 15,-18-18 1,18 17-16,-18 19 0,1-1 15,17-18 1,0 1 0,0 0-1,0-1 1,0 1 0,-18 0-16,18-1 31,0 1-31,0 0 31,0-1 0,0 1-31,0 35 16,0-18-16,18 18 16,-18-18-16,17 1 15,1 16-15,0-16 16,-18-19-1,17 1 1,-17 17-16,18 18 16,0-35-1,17 35-15,0 17 16,18 18-16,35-17 16,-17-18-16,17 35 15,-17-17-15,-18-36 16,-1 18-16,-34-18 15,0-17-15,-1-1 16,1 19-16,0-19 16,-18 1-16,35 0 15,-17 17-15,-1-35 16,-17 18-16,0-1 16,35 1-16,-17 17 15,17 0-15,-35-17 16,18 0-16,0-1 15,-18 1-15,17 0 16,1 17 0,0-35-1,-18 18-15,0-1 16,17-17 62,1 0-47,-1 0-31,36-17 16,-35-1-16,35 0 16,-18 18-16,36-17 15,-36-19 1,18 19-16,0-1 15,0 0-15,-36-17 16,19 17-16,-19 18 16,1-17-16,-18-1 15,18 1-15,-18-1 0,17-17 16,1 17-16,0-17 16,-1-1-16,1-16 15,17 34 1,-17 0-16,-1-17 15,-17 17-15,18 1 16,-18-1-16,18 0 16,-1 1-16,-17-1 15,0 1-15,0-1 16,18 0-16,-18 1 16,18-19-16,-1 1 15,1-18-15,0 0 16,-1 0-16,1 0 15,-1 36-15,1-36 16,0 18-16,-18-1 16,0 19-1,0-19 1,0 19-16,0-1 16,17-17-16,-17 17 15,0-17-15,0 0 16,0 17-1,0-35 1,0 35 0,0-17-1,-17 17-15,17 1 16,0-1-16,0 1 16,0-1-16,-18 0 31,0 1-31,1-1 15,-1 0-15,1 18 16,-1 0-16,0-17 16,1 17-16,-1-18 47,0 18-47,-17 0 31,17-18-31,1 18 15,-1 0 1,0 0-16,1 0 16,-18 0-16,-36-17 15,-17-1-15,17 1 16,1-1-16,34 0 16,19 18-16,-1 0 15,1 0 48,-1 0-48,-35 0-15,35 0 16,-35-17-16,-17 17 16,17 0-1,-106 0 1,142 0-1,-36-18 1,17 0 297,-17-17-313,36 35 15,-18-18-15,17 1 0,0 17 16</inkml:trace>
  <inkml:trace contextRef="#ctx0" brushRef="#br0" timeOffset="174310.62">3545 16651 0,'0'-18'281,"18"18"-281,17 0 16,1 0 0,17 0-16,-1 0 0,1 0 15,18 0-15,-18 0 16,17 18-16,-17-18 16,-17 0-16,-1 0 15,0 0 1,0 0-1,-35 18 1,18-18-16,17 0 16,-17 0-1,53 17-15,-1-17 16,1 18-16,-1-18 0,18 0 16,-35 0-16,35 0 15,-17 0-15,0 0 16,-36 0-1,53 0-15,-17 0 16,-1 0-16,36 0 16,282 0-1,-264 0 1,-1 0-16,18 0 16,-17 0-16,34 18 0,19-18 15,-36 0 1,35 0-16,-35 0 15,36 0-15,-54 0 16,36 0-16,-71 0 16,-17 0-16,17 0 15,0 0-15,-17 0 16,-1-18-16,-17 18 16,35 0-16,-17 0 15,-1-18-15,1 18 16,-36 0-16,36-17 15,-18 17-15,35 0 16,-35 0-16,53-18 16,-18 18-16,35 0 15,-17 0-15,53 0 16,-36 0-16,19-18 16,-19 18-16,-35 0 15,-17 0-15,-1 0 16,-17 0-16,35-17 15,18 17-15,-18-18 16,36-17-16,-36 17 16,71 1-16,-36-1 15,1 18 1,-36 0-16,0 0 0,-17 0 16,-18 0-16,-18 0 15,0 0-15,-17 0 16,35 0-16,-18 0 15,0 0-15,36 0 16,-1 0-16,36 0 16,-18 0-16,36 0 15,-1 0-15,-34 0 16,-1 0-16,0 0 16,-17 0-16,-36 0 15,-18 0-15,1 0 94,0 0-63,-1-18-15,1 18-16,0 0 15</inkml:trace>
  <inkml:trace contextRef="#ctx0" brushRef="#br0" timeOffset="186230.21">5715 11254 0,'-18'0'125,"-17"0"-110,17 17-15,-17 1 16,0-18-16,17 18 0,1-1 16,-1-17-1,0 18-15,1-18 0,-1 0 47,0 17-31,-17 36-16,-18-17 15,-17-1-15,17-17 16,-18 17-16,18-18 16,36 1-16,-19-18 15,1 18-15,35-1 16,0 1-1,-18-18 1,1 18 0,17 17-1,0-17-15,0 17 16,-18 0-16,18 0 16,0 1-16,0 17 15,0-18-15,0 0 16,0 0-16,0 1 15,0 17-15,0-36 16,18 36-16,-1 18 16,1-18-16,17 0 15,-17-1-15,0-16 16,-18-1-16,0-17 16,17 17-16,-17-17 15,18-18-15,-18 17 31,18-17-15,-1 36 0,-17-19-16,18-17 15,-18 18 1,17-18-16,1 17 16,0-17-16,-1 0 31,36 0 16,-17 0-47,16-17 15,1 17-15,0-18 16,0 18 0,0-17-16,18 17 0,-18 0 15,-36 0-15,19-18 16,-19 18-16,1-18 15,-1 18-15,1 0 16,0 0 0,-18-35-16,17 0 15,1 17-15,0 0 16,-18-17 0,0 17-1,17 1-15,-17-1 16,0 1-16,18-19 15,-18 1-15,18-18 16,-18 0-16,17 0 16,1-17-16,-18 17 15,17 35 1,1-17-16,-18 0 16,0 17-1,0-17-15,0-1 16,0-17-16,0 1 15,0 34-15,0-35 16,0 0-16,0 18 16,0-36-16,0 36 0,0 0 31,0 17 16,0-17-32,0 17-15,0-17 16,0-18-16,-18 35 16,18 1-16,0-19 15,-17 19-15,17-1 16,0 0-16,-18-17 109,1 18-109,-1-1 16,0 0-16,1-17 16,-1 35-16,18-18 62,-18 18 32,1 0 109,-19 36-187,1-19-16,0 19 15,0-19-15,35 18 16,-53 1-16,17-19 15,1 19-15,18-19 16,17 1 125,-53-18-126,35 18-15,0-1 16,18 1 78,-17-18-94,17 18 93</inkml:trace>
  <inkml:trace contextRef="#ctx0" brushRef="#br0" timeOffset="193732.45">3616 2522 0,'0'36'62,"-18"-1"-46,1 18-16,-1-18 0,0 18 15,18-18-15,0-17 16,-17 17-16,-1 0 16,18-17-16,-18 35 15,18 0 1,-17 35-1,17-70 1,0 52 0,0-17-16,0-35 15,0 52 1,0 1-16,0-18 16,0 141-1,0-159-15,0 18 16,0 0-16,0-35 15,0-1 1,0 1 0,17 17-1,1 1-15,0-19 16,17 54-16,18-18 16,18 35-16,-36-53 15,18 18-15,0-18 16,-18 18-16,0-35 15,-17 0-15,-1-18 16,1 0-16,0 0 16,-1 0-1,19 0-15,-19 0 16,54 0-16,-1 0 16,36 17-16,18-17 15,52 35-15,36-35 16,52 0-16,19 0 15,-19 0-15,1 0 16,-1-35-16,-52 18 16,-36-19-16,-17 1 15,-71 17-15,-17 1 16,-18-1-16,-18 0 16,-17-17-16,17 17 15,0-17-15,1-18 16,-1 18-1,18-36-15,0 36 0,0-35 16,17 34-16,-17-17 16,18 1-16,-18-1 15,-1 17-15,-34 1 16,17-18-16,-17 18 16,17 0-16,-17-1 15,0 19 1,-1-19-16,-17 19 0,0-1 15,0-17 1,0-18-16,18 35 16,-18-35-16,17 0 0,1 18 15,0 18-15,-18-36 16,0 35-16,17 0 16,-17-17-16,0 17 15,0 1 1,0-1-16,0 0 15,0 1-15,0-18 16,0 17-16,0-17 16,-17-1-16,-1 36 15,18-35-15,-18 0 16,1 35-16,-1-18 0,18 1 16,-17 17-16,-19-18 15,19 0 1,-19 1-1,1 17-15,-35-36 16,17 19-16,0-1 16,-53 0-16,35-17 15,1 18-15,-18-1 16,17 0-16,0 18 0,36 0 16,0 0-16,-18 0 15,18 0 1,-1 0-16,-17 0 15,36 0-15,-18 0 16,-1 0-16,1 0 16,0 18-16,-18-18 15,0 18-15,-18-18 16,1 0-16,-18 0 16,-248 52-1,231-52 1,16 18-16,37-18 15,16 18-15,-17-18 16,18 17-16,0-17 16,-1 18-16,1 0 15,-18-1-15,18-17 16,0 0-16,17 0 16,0 0-16,18 18 15,-17-18-15,-1 0 47,-17 0-31,0 0-16,-36 0 15,18 0-15,-17 0 16,17 0-16,-18 0 16,18 0-16,-17 18 15,34-18-15,-17 0 16,1 0-16,34 0 15,-17 0-15,17 0 63,0 0-47,1 0-1,-36-18-15,0 18 0,18-18 16,-1 18-16,1-17 15,-18 17-15,18 0 16,0 0-16,17 0 16,-17 0-1,17 0 48,0 0-48,-35 0-15,-17 0 16,-54 0-16,36 17 16,0 1-1,-35 0 1,87-18 0,19 0-16</inkml:trace>
  <inkml:trace contextRef="#ctx0" brushRef="#br0" timeOffset="210347.83">6473 6844 0,'0'-18'109,"-17"1"-109,-1 17 16,1-36-16,-1 1 15,-17 17-15,-1 1 16,-17-19-16,1 19 15,-37-18-15,19-1 16,-18 19 0,17-19-16,-35 1 15,36 17-15,-1-17 16,1 18-16,17 17 0,17 0 16,19 0-16,-19 0 15,19 0-15,-1 0 16,0 0-16,1 0 15,-18 0 17,-1 0-32,19 0 15,-19 17-15,1-17 0,17 0 16,-17 18 0,18-18-16,-19 17 15,1-17-15,17 0 0,1 18 16,-1-18-16,0 0 15,-17 18-15,0 35 16,0-18 0,-18 18-16,35 0 15,-17 17-15,-1-52 16,19 17-16,-1 1 16,18-19-16,0 18 15,0-17-15,0 17 16,0 18-16,0-35 15,0 17-15,0 0 0,0-17 32,0 0-32,0-1 15,18 1-15,-18 0 16,0-1-16,17 36 16,19 0-16,-19 18 15,1-18-15,17 0 16,-17-18-16,17 0 15,-35-17-15,0-1 47,36 1-31,-1 35-16,18-35 16,-18 34-16,71 37 15,0-19-15,52 18 16,1-52-16,18 17 15,-19-36-15,-34-17 16,-36 0-16,-17 0 16,-1 0-16,-52-17 15,35-1-15,-18 0 16,0-35-16,0 0 16,-35-17-16,18-1 15,-18 54-15,0-1 16,0 0-16,0 1 47,0-1-32,0 1-15,0-19 16,0-17 0,0 18-16,0-35 15,0-1-15,0 36 16,0-36-16,0 18 0,0-17 15,18 34-15,-18-17 16,17 36-16,-17-1 16,0 1-16,0-1 78,0 0-63,0-17-15,0 0 16,0 17-16,0 0 16,0-17-16,0 18 15,0-1-15,0-17 16</inkml:trace>
  <inkml:trace contextRef="#ctx0" brushRef="#br0" timeOffset="212120.25">6773 6350 0,'0'18'63,"0"-1"-48,0 107 1,-17-89 0,17-17-16,-18 17 15,18-17-15,0-1 16,0-34 156,0-36-157,18-18-15,17 1 16,0-1-16,-17 18 16,17 18-16,-17 0 15,-18 17-15,0 36 94,0 17-78,0-18-1,0 19 1,0-19-16,-18 19 0,18-1 15,-17 35 1,17-34-16,-18 17 0,18-18 16,-18-35-16,18 18 15,-17-18 95,-1 0-95,0-36 1,-17-17-16,17 18 0,1 35 16,17-18-1,0 1-15,0-1 16</inkml:trace>
  <inkml:trace contextRef="#ctx0" brushRef="#br0" timeOffset="213598.42">6932 5662 0,'35'0'63,"18"18"-48,-17-1-15,16-17 0,1 0 16,-35 18 0,17-18-16,-17 0 15,-18 18 79,0-1-78,0 19-1,0-19-15,-18 1 16,-17 17-1,17-35-15,18 18 16,-35-1-16,0 1 16,-18 0-16,35-1 15,-17 1-15,-18 0 16,35-18-16,-17 17 16,18 1-16,-1-18 15,18 17-15,-18-17 125,1 0-125,17 18 16,0 0-16,0-1 94,17-17-94,1 18 15,0 0 1,17-18-16,-18 0 47,1 17-32,0 1 1,-1-18 0,1 0 46,-18 18-62,18-18 16,-1 0-16,1 0 15,0 0-15,-1 0 32,-17-18 108</inkml:trace>
  <inkml:trace contextRef="#ctx0" brushRef="#br0" timeOffset="214213.86">6932 5856 0,'35'18'31,"-17"-18"-31,0 17 16,17-17-1,-35 18-15,18 0 16,-1-18-16,1 0 16,-18 17-16,17-17 62</inkml:trace>
  <inkml:trace contextRef="#ctx0" brushRef="#br0" timeOffset="-213115.68">7708 7144 0,'0'35'110,"0"-17"-79,0-1-15,0 1-1,0 0 63,18-1-78,-18 18 32,0 36 61,0-36-93,0 18 16,0 0-16,0-35 16,0-36 46,0 1-62,0-36 16,0 17-16,0 1 15,0-18-15,0 18 16,0 17 0,0 1-16,0-1 15,0 0 1,0 1 0,0-1-1,0 0 48,0 36 30,0 35-93,0 0 16,0 0-16,0-18 16,-18 0-16,18 1 15,35-72 142,54-34-142,-54 17-15,53-35 0,-35 17 16,18 36-16,-36 0 15,-53 70 110,-17-18-125,17 19 16,1-36-16,-19 53 16,-17-18-16,-17-17 15,17 17-15,0-18 16,-17-17 0,17 18-16,0-18 15</inkml:trace>
  <inkml:trace contextRef="#ctx0" brushRef="#br0" timeOffset="-211556.36">7391 7549 0,'17'0'63,"1"0"-63,0 0 16,-1 0 15,1 0-31,0 0 15,-1 0-15,1 0 16,17 0 0,-17 0-1,-18 18 17,17-18-1,-17 18-31,18 17 15,0 0 1,-18-17-16,0 17 94,-18 0-79,-17-35-15,-18 36 16,18-1-16,35-17 16,-36-18-16,19 17 15,-1-17-15,0 0 16,18 18 62,-17-18-78,17 18 31,0-1 32,17-17-63,1 0 15,0 18-15,-1-1 16,-17 1 0,18 0-16,-18-1 15,18-17-15,-1 0 78,1 0-62,-1 18-16,1 0 31,0-18-31,-1 0 16,-17 17 0</inkml:trace>
  <inkml:trace contextRef="#ctx0" brushRef="#br0" timeOffset="-210318.46">7426 7743 0,'18'18'62,"-1"-18"-46,1 18 15,0-1-31,17 19 16,-18-1-16,1 18 15,17-36-15,-17 1 16,-18 0-16,0-1 0,18-17 78,-1 0-62,-17 18-16,18-18 15</inkml:trace>
  <inkml:trace contextRef="#ctx0" brushRef="#br0" timeOffset="-196576.55">5574 3016 0,'0'-17'47,"35"17"-47,-17 0 16,-18-18-16,17 18 15,1 0-15,0 0 16,-1 0-16,1 0 16,0 0-1,17 0 1,18 0-1,-36 0-15,19 0 16,-19 0-16,19 0 0,-19 0 16,1 0-1,0 0 17,-1 0-17,18 0-15,1 0 16,-19 0-16,1 0 15,0 0-15,-1 0 16,1 0 31,0 0-31,-1 0-1,1 0 1,0 0-1,-1 0 17,1 0-17,-1 0 1,1 0 0,17 0 30,-17 0 95,0 0-110,-1 0-15,1 0 15,0 0-15,-1 0-1,1 0 32,-1 0-31,1 0 0,0 0 15,-1 0 0,1 0-15,0 0-16,-1 0 47,1 0-1,0 0-30,-1 0 15,-17 18 1,18-18-32</inkml:trace>
  <inkml:trace contextRef="#ctx0" brushRef="#br0" timeOffset="-157062.58">5115 8555 0,'18'-35'141,"0"-1"-141,-1 1 15,1 17 1,-1-17 0,-17 17-16,18 1 31,-18-1-16,18 18-15,-18-17 16,17-19-16,1 19 16,53-36-1,-71 17-15,35-16 16,18 34-16,-18 0 16,-17-17-16,-1 17 15,-17 1-15,18 17 16,0-18-16,-1 0 15,-17 1 1,0-1-16,18 18 16,-18-18-1,18 18 1,-18-17-16,17-1 16,-17 1-16,35-1 15,-17-17-15,17-1 31,-17 1-31,17 0 0,-17 17 16,0 1 0,17-19-16,-18 19 0,1-19 15,17 1-15,-17 0 16,17 35-16,-17-35 16,0 17-16,-1 0 15,1 18-15,-1-17 31,36-1 1,-17 0-32,-1 1 15,0 17 1,-17-18-16,17 0 16,-17 18-16,-1-35 15,1 35-15,0 0 16,-18-18-16,0 1 15,35-1-15,-17 18 16,-1 0 0,-17-17-1,18 17 1,0-18 0,-1 18-1,1 0 1,17-18-1,-17 18-15,17-17 16,-17-1-16,-1 18 0,19-18 16,-1 18-1</inkml:trace>
  <inkml:trace contextRef="#ctx0" brushRef="#br0" timeOffset="-153056.66">8326 7638 0,'35'-18'125,"53"18"-109,0 0-16,0 0 15,1 0-15,-19 0 16,1 0-16,-36 0 16,0 0-16,-17 0 15</inkml:trace>
  <inkml:trace contextRef="#ctx0" brushRef="#br0" timeOffset="-144572.42">4586 5697 0,'18'0'141,"35"-17"-141,17 17 15,36 0-15,35 0 16,18 0-16,-18-18 16,18 18-16,-71 0 15,0 0-15,-35 0 16,-35 0 0,-1 0 77,19 0-93,-1 0 16,53 0 0,0 0-16,36 0 15,35 0-15,17 0 16,-35 0-16,18 0 15,-71 0-15,-53-18 16,1 18-16</inkml:trace>
  <inkml:trace contextRef="#ctx0" brushRef="#br0" timeOffset="-142684.91">6156 6579 0,'0'18'109,"0"0"-93,0-1 0,0 18-16,-18-35 15,1 36-15,17-19 16,0 1-1,-36 0-15,36 17 16,-17-35-16,-1 35 16,18 1-16,-18-19 15,1 1-15,-1-1 0,1 1 32,-19 0-17,36-1-15,-17-17 0,-1 18 16,0 0-1,-17-1-15,17 1 16,-17 0-16,35-1 16,-17 1-1,-1-18-15,0 35 16,1-35 0,-1 35-16,0-35 0,1 18 15,-1 17-15,-17-17 16,35 0 15,0-1-15,-18-17-16,18 18 15,-17 35-15,-1-18 16,0 18-16,1-18 16,17 1-16,0-19 15,0 1-15,0-1 16,0 1-16,0 0 47,0-1-32,0 1-15,0 0 16,0-1-16,0 1 16,0 0-1,0-1-15,0 18 16,0-17-1,0 0 1,0 17 15,0-17-15,0 17-16,0 0 94,0-17-94,-18-18 15,0 0 110</inkml:trace>
  <inkml:trace contextRef="#ctx0" brushRef="#br0" timeOffset="-141495.33">5856 7126 0,'35'0'188,"71"0"-188,53 0 15,-18 0-15,-17 0 16,-1 0-16,-35 0 15,-35 0-15,-35 0 16,-1 0 109,36-18-109,-35 18-1,0 0 79</inkml:trace>
  <inkml:trace contextRef="#ctx0" brushRef="#br0" timeOffset="-139754.49">6826 7003 0,'36'17'157,"-1"1"-142,-18 0-15,1-1 16,0 1-16,-1-18 15,-17 17 1,18-17-16,0 0 16,-18 18 62,17-18-63,1 0 1,-18 18 140,0-1-156,-18-17 63,18 18-48,-17-18 1,-1 0 0,18 18-16,-18-18 78,18 17-63,-17-17-15,-1 0 94,0 0-78,1 0-16,-1 18 31,1-18-15,17 18-16,-18-18 15,0 0 17,18 17-17</inkml:trace>
  <inkml:trace contextRef="#ctx0" brushRef="#br0" timeOffset="-136692.83">6950 5609 0,'0'-17'47,"0"-1"-32,-18 18 1,0-35-1,18 17-15,0 0 16,-17-17 0,-1 17-16,1 1 15,-1-36-15,18 35 16,-18-17 0,1 17-16,17 1 0,-18-1 15,18 0-15,-18 1 16,18-1-16,-17 0 15,-1 1-15,18-1 16,-18 1-16,1 17 16,17-18-16,0 0 15,-18 18-15,0-17 16,1 17 15,-1-18-15,-17 0-16,-18 1 15,35 17-15,-35-18 0,18 0 16,0 18-16,0-17 16,17 17-16,0 0 15,1 0 1,-1 0 0,-17-18-1,-18 18-15,-18 0 16,18-17-16,-17 17 15,-1 0-15,18 0 16,36-18-16,-19 18 16,19 0-16,-1 0 31,1 0 16,-1 0-47,-35 0 0,0 18 15,-17-1 1,17-17-16,0 0 16,0 0-16,0 0 15,18 0-15,-1 18 16,19-18 0,-19 0 46,1 0-62,-35 0 16,-177-35-1,176 35 1,-35-18 0,89 18-16,-1 0 125,0 0-125,1 35 15,-19 36-15,1-18 16,17 0-16,1-1 15,-1 1-15,1-17 16,-1-1-16,18-17 16,0-1-16,0 1 15,0-1 1,0 19 0,0-19-16,0 36 15,0-17 1,0-19-1,0 1 17,0 0-17,0-1 1,0 1 0,0-1-16,0 1 15,0 0 1,0-1-16,0 1 31,18 0 78,-1 35-109,1 17 16,-18-17-16,17-18 0,-17-17 16</inkml:trace>
  <inkml:trace contextRef="#ctx0" brushRef="#br0" timeOffset="-127186.27">4921 13988 0,'53'0'188,"0"0"-173,35 0-15,-17 0 16,176 17 0,-71 1-16,-17 17 15,17-17-15,-17-18 16,17 0-16,1 0 16,-54 17-16,-35-17 15,-17 0-15,0 18 16,-36-18-16,0 0 15,-17 0-15,-1 0 16,19 0-16,-1 0 16,0 0-1,1 0-15,34 0 16,-35 0-16,36 0 16,-1 0-16,1-18 15,0 18-15,17-17 16,0-1-16,-17 1 15,17-1-15,-35 18 16,17-18-16,1 1 16,-18 17-16,-18-18 15,18 0-15,-18 18 16,0 0-16,18-17 16,0 17-16,-35 0 15,35 0 1,-18 0-16,0 0 0,18 0 15,0-18-15,18 18 16,-18 0-16,17 0 16,1 0-16,-18 0 15,17-18-15,1 18 16,-1 0-16,1-17 16,-18 17-16,17-18 15,1 18 1,0 0-16,-19 0 0,19-17 15,0 17 1,-19 0-16,1 0 16,0-18-16,0 18 0,-18 0 15,18 0-15,36-18 16,-1 18-16,35 0 16,1 0-16,-1 0 15,1 0 1,-36 0-16,0 0 15,0 0-15,-35 0 16,-35 0-16,-1 0 16</inkml:trace>
  <inkml:trace contextRef="#ctx0" brushRef="#br0" timeOffset="-124678.77">4780 15363 0,'18'-17'156,"17"-1"-156,-17 1 16,17-1-1,0 18-15,1 0 16,-1-18-16,18 18 16,17 0-16,-17 0 0,35 0 15,18 0 1,-18-35-16,36 35 0,-1 0 15,-34 0-15,16 0 16,19 0-16,-36 0 16,36 0-1,34 0-15,-70 0 16,1 0-16,-1 0 16,-18 0-16,1 0 15,-18 0-15,17 0 16,-17-18-16,18 1 15,-36 17-15,36-18 16,-1 0-16,-17 18 16,0 0-16,18 0 15,-1 0-15,1 0 16,17 0-16,-35 0 16,106-17-1,-54 17-15,-16-18 16,-1 18-16,35 0 15,54-17 1,-107-1-16,1 0 16,-1 1-16,1-1 15,0 18-15,-1-18 16,-35 1-16,18-1 16,18 18-16,-36-18 15,18 1-15,-18 17 16,18-18-16,-18 0 15,18 1-15,0 17 16,-17-18-16,-1 18 16,0 0-16,0 0 15,18 0-15,0 0 16,-17 0-16,34 0 16,1-17-16,-1 17 15,-17 0 1,18-18-16,-18 18 0,0 0 15,-18 0-15,18 0 16,0 0-16,-18 0 16,35 0-16,1 0 15,17 18-15,18-1 16,18-17-16,-1 18 16,0-1-16,19 1 15,-19 0-15,1-18 16,-1 0-16,-35 0 15,-17 0-15,-18 0 16,17 0 0,-35 0-16,1 0 15,17 17-15,0-17 0,17 18 16,-17 0-16,18-1 16,-1 1-16,1 0 15,-1-1-15,-17-17 16,-35 0-16,35 0 15,-36 0-15,1 18 16,0-18 0,-1 0-16,1 0 15,0 0-15,-1 0 16,19 0-16,16 18 16,-34-18-16,35 0 15,-18 17-15,-17-17 0,17 0 16,-17 0-1</inkml:trace>
  <inkml:trace contextRef="#ctx0" brushRef="#br0" timeOffset="-113218.77">10848 5927 0,'-18'0'62,"1"17"-46,-19 1 0,19 0-16,-19 17 15,19-18-15,-1 19 16,1-19-16,-1 1 15,18 17-15,-18 18 16,1-17-16,17-1 16,-18 18-16,0-18 15,18-17-15,0 35 16,-17-18-16,17 0 31,0-17-15,0 17-1,0-17-15,0-1 16,0 19-16,0-1 16,17 0-16,-17 36 15,0-1-15,0-34 16,0 34 0,0 71-1,0-88-15,-17-35 16,-1-1-16,0 19 15,18-19-15,0 19 16,0-1-16,-17-18 16,17 19-16,-18 17 15,0 0 1,1-18-16,-1 18 16,1-18-16,-1-35 15,18 18-15,0-1 16,-18 1-1,1-18-15,17 35 0,-36 1 16,19-36-16,-1 35 16,18-18-16,-18-17 15</inkml:trace>
  <inkml:trace contextRef="#ctx0" brushRef="#br0" timeOffset="-111426.54">12718 5980 0,'-18'0'31,"0"0"-15,1 17 0,-19 1-16,1-1 15,18 1-15,-19 17 16,1 1-16,0 17 16,-1 0-1,19-1-15,-19-34 16,19 35-16,-1 0 15,18 0-15,-17-18 16,-1 0-16,0 18 16,18-35-1,-17 17-15,17-17 0,0 17 16,0 0-16,-18 1 16,18 17-1,0-18-15,0 18 0,0 0 16,0 17-16,18 1 15,-18-1-15,0-17 16,17 0-16,-17 0 16,0-18-16,0 18 15,0-17 1,0-19-16,0 1 16,0 0-16,0-1 15,0 18-15,0-17 16,0 0-16,-17 17 15,17-17-15,-18-1 16,-17 1-16,17 0 31,0-1-31,1 1 16,-1-18-16,-35 35 0,18 0 16,0 1-1,-1 17-15,19-36 16,-36 18-16,18-17 15,-1 0-15,19-1 47,-1-17-31,0 0-16,1 18 16,17 0-1,-18-18-15</inkml:trace>
  <inkml:trace contextRef="#ctx0" brushRef="#br0" timeOffset="-96844.7">10883 5539 0,'-17'0'16,"-1"0"-16,0 0 0,1 0 16,-1 0-16,0 0 15,1 0 17,-1 17-32,0 1 15,1 0-15,-18 17 16,-18 0-1,0 0-15,0 1 16,-18 34-16,1 1 16,-19-1-16,37 1 0,-1-18 15,0 0-15,35-18 16,0-17 0,18-1-16,0 1 31,0 0-31,0 34 15,-17 19-15,17-18 16,-18 17-16,-17 36 0,0-18 16,17-17-16,0 35 15,1-18-15,17 36 16,0-36 0,0 35-16,0 1 15,0-18-15,0-1 16,0 1-16,0-35 15,17-18-15,1-36 16,0 1 0,-18 0-1,35-1-15,0 18 16,-17-17-16,17 17 16,-17-35-16,-1 18 15,19 0-15,-1-1 16,-17-17-16,17 0 15,18 0-15,0 0 16,17 0-16,54 0 16,-18 0-16,52-53 15,19 36-15,17-54 16,-18 1-16,0-36 16,-17-18-16,0-17 15,0 0-15,-18 35 16,-35 0-16,-18 36 15,-35-1 1,-18 36-16,-17-18 0,-1 0 16,-17-17-16,0-19 15,0 1-15,0 18 16,0-1-16,-17 1 16,-1-19-16,-17 19 15,-1-1-15,-16-17 16,-1 18-16,17 17 15,1 17-15,17 36 16,18-17-16,0-1 47,-17 18-31,-1 0-16,-17-18 0,0 1 15,-36-1-15,36 1 16,-36-1-16,-35 0 15,36 1 1,35-1-16,-36 0 16,18 1-16,0-1 15,36 0-15,-1 18 0,0 0 47,1 0-31,-1 0-1,0 0 1,1 0 0,-1 0 109,0 0-110,1 0 1,-1 0-16,1 0 31</inkml:trace>
  <inkml:trace contextRef="#ctx0" brushRef="#br0" timeOffset="-92975.13">9754 8625 0,'18'0'62,"17"0"-62,71 0 16,70 0-16,54 0 16,105 0-16,18 0 15,-1 0-15,19 0 16,-54 0-16,-17 0 16,-35 0-16,-36 36 15,-17-19-15,-36-17 16,-17 18-16,-53-18 15,0 0-15,-18 0 16,-18 0-16,-17 0 16,18 0-16,17 0 15,0 0-15,36 0 16,-1 0-16,1 0 16,-36 0-16,0 0 15,-35 0 1,-18 0-16,18 0 15,-18 0-15,-17 0 16,0 0 62,-1 0-62,1 0-1,0 0 48,17 0-47,0 18-1,-35-1 1,18-17-16,-1 0 0,-17 18 15,18 0 17,35-18-17,0 0-15,17 17 16,-52-17-16</inkml:trace>
  <inkml:trace contextRef="#ctx0" brushRef="#br0" timeOffset="-79629.48">19121 5609 0,'52'0'94,"54"0"-78,53 0-16,-53 0 15,17 0-15,36 18 16,0-1-16,-18 36 15,18-35-15,-1 0 16,-16-1-16,16-17 16,-17 0-16,36 0 0,-36 0 15,0-17-15,0-1 16,-17 0 0,34-17-16,-34 17 15,-1 1-15,-34-1 16,-19 1-16,18 17 15,-35 0-15,-18-18 16,-17 18-16,0 0 16,17 0 31,-17-18-32,52 1-15,1-1 16,-1 0-16,1 1 15,17-19-15,-17 19 16,-1-1-16,-17 18 16,-35 0-16,17-18 15,-17 18-15,-1 0 32,1 0-17,0 0-15,-1 0 16,18-17-16,18-1 15,-17 1-15,34-1 16,1 18-16,-18-18 16,-36 18-16,1 0 15,-18-17 204,0-54-219,-18 1 16,1-1-16,-19 0 15,19 19-15,-1 34 16,-17-35-16,17 18 0,18 17 16,-17 0-16,-1 1 15,0-1-15,1 0 16,-1 1-16,0-18 15,-17 17 1,35 0 0,-18 18-16,18-17 15,-17 17-15,-1 0 16,18-18-16,-17 0 16,-36 1-16,35 17 15,-53-18-15,19 0 0,-37-17 16,36 18-16,-35-19 15,35 1 1,-17 0-16,-1 17 16,1-17-16,-1 17 15,-17 1-15,-18-1 16,36 0-16,17 1 16,-18 17-16,18-18 15,0 0-15,18 18 0,-18 0 16,-18 0-1,-17 0-15,0 0 16,-35 0-16,34 0 16,-34 18-16,-36 0 15,71-1-15,-35-17 16,52 0-16,18 18 16,-18-18-16,36 0 15,0 0-15,0 18 16,-18-1-16,0 1 15,35-1-15,-35 1 16,18 0-16,17-18 16,1 0-16,-1 0 15,0 0-15,1 0 16,-18 17 0,-1-17-16,-17 0 0,0 0 15,0 18-15,-17-18 16,-1 18-16,1 17 15,17-17-15,-18 17 16,18-18-16,18 19 16,-18-19-16,18 1 15,-18 0-15,18-1 32,35 1-32,-18 0 0,0-1 31,1 1-16,17-1-15,-18 1 16,18 17-16,-17 18 16,-1-35-16,0 17 15,-17 1-15,17-36 16,18 35 0,-17-18-16,17 1 15,-18 0-15,18-1 16,-18-17-1,18 18-15,0 0 16,-17-1 0,17 1-16,0 0 15,-18-18-15,18 17 16,0 1 0,0-1 15,0 1-31,0 0 15,0 17 1,0-17-16,0 17 16,0 0-16,0-17 0,0 17 15,0-17 1,0-1 0,0 1 15,0 0-16,0 17 1,0-17-16,0 17 16,0-17-16,0 17 15,0-18 1,0 1 0</inkml:trace>
  <inkml:trace contextRef="#ctx0" brushRef="#br0" timeOffset="-68791.26">19932 6562 0,'35'0'156,"36"0"-156,-1 17 16,1 1-16,17 0 0,0-1 15,36-17-15,-1 0 16,1 0 0,17 0-16,35 0 15,1 0-15,-1 0 16,89 0 0,-248 0-1,1 0 32,-1 0-31,19 0-1,-1 0 1,0 0-16,18 0 16,0-17-16,18-1 15,17 18-15,0-18 16,0 18-16,18-17 15,-18 17-15,-17 0 0,-36 0 16,-17 0 0,-18-36 562,0-17-578,-18 18 15,0 0 1,18-18-16,0 35 16,0 1-16,0-1 47,-17 0-47,-1-17 15,1 0-15,-1-18 16,0 0-16,18 0 15,-17 18-15,17 0 0,0-1 16,-18 1 0,18 0-16,0 17 0,0 0 15,0-17-15,0 0 32,0 0-32,-18 35 15,18-18-15,0 0 16,0 1 31,0-1-47,0 0 47,-17 18 15,17-17-62,0-1 16,-18 18-16,0 0 15,1-17-15,-1-1 16,-17 0-16,0 1 16,-1 17-16,-17-18 15,18 0-15,0 18 16,-18 0-16,-18 0 15,36 0-15,0 0 16,0 0-16,17 0 16,0 0-16,1 0 15,-1 0 1,0 0-16,1 0 16,-54 0-1,1 0-15,-19 0 16,-52 36-16,-17-36 15,-19 0-15,71 0 16,1 0 0,52 0-16,35 0 0,0 0 15,1 0-15,-1 0 47,0 0-16,1 17-31,-19-17 16,19 36-16,-18-36 16,-1 17-16,1 1 15,0 17-15,-18-17 16,0 17-16,18 0 16,17-17-16,-35 0 15,18-1-15,17 1 0,1-1 16,-1 1-16,0-18 15,1 18 1,-1-18-16,0 17 0,18 1 31,-17-18-15,-1 0 0,0 18-1,-17-1 1,-18 1-16,0 0 15,18 17-15,17-35 16,1 0-16,-1 17 78,0-17-62,-17 18 93,18 0-109,-19 17 16,19-35-16,-1 18 15,18-1 1,0 19 15,0-19-31,0 1 16,0 17-16,0-17 16,0 17-16,0 0 15,0 1-15,0-1 16,0-17-1,0 17-15,0-18 0,0 1 16,18 0 31,-18-1-31,0 1-16,17-18 15,-17 18 1,36-18 203,16 17-204,1-17 1,36 0-16,34 0 15,36 0-15,-18 18 16,18-18-16,-54 0 16,-34 0-16,-36 0 15</inkml:trace>
  <inkml:trace contextRef="#ctx0" brushRef="#br0" timeOffset="-64290.59">23248 6368 0,'53'0'204,"70"0"-173,-52-18-31,35 0 0,-18 1 15,0 17-15,36 0 16,-54 0-16,18 0 16,-52 0-16,17 0 15,-36 0-15,1 0 16,-18-18 343,35-105-327,-17 70-32,-18 0 0,0-18 15,0 18 1,0-17-16,0 34 15,0 19-15,0-1 16,0 1-16,0-1 16,0 0-16,0-17 31,0 17-15,0 1-1,0-1 1,0 0-16,0 1 15,0-1 1,-18 18 0,1 0 31,-54-17-32,18-1 1,-17-17-16,34 35 15,-34-18-15,17 0 16,17 18-16,19 0 16,-1 0-16,1 0 15,17-17 1,-18 17 46,0 0-46,-17 0-16,-18 17 16,35-17-16,-34 0 15,-1 18-15,-18-18 16,36 0-16,-36 0 16,18 0-16,18 0 15,-18 0-15,18 18 16,17-18-1,1 0 1,-1 17 15,0 1-15,1 0-16,-1-1 16,18 18-16,-18-35 15,18 18-15,0 17 16,-17-35-16,17 36 15,0-1-15,0 0 16,0-17 0,0 35-1,0-18-15,0 0 16,0-17 0,0 17-16,0 0 15,17-17-15,1 35 0,0-18 16,-1 18-16,1-35 15,0 0-15,-1 17 16,1-18 109,-18 1-125,0 0 16,0-1-16,0 1 15,17 0-15,1-18 32,0 0 93,17 0-110,0 0-15,-17 0 16,17 0-16,-17 0 15,17 0-15,-17 0 16,17 0 0,-17 0-16</inkml:trace>
  <inkml:trace contextRef="#ctx0" brushRef="#br0" timeOffset="-62642.79">22419 2981 0,'53'0'47,"35"0"-47,36 0 15,-54 0-15,-35 0 16,-17 0 78,-18 18-94,0 17 15,0 0-15,0 36 16,-18-18-16,1 17 16,-18-17-16,-1-18 15,19 18-15,-19-35 16,1 0-16,17-1 0,1 1 31,17-1-15,17 1 281,36-18-297,-35 0 15</inkml:trace>
  <inkml:trace contextRef="#ctx0" brushRef="#br0" timeOffset="-61801.93">22772 3069 0,'17'0'0,"-17"18"15,18-18-15,-18 17 16,18-17-16,-18 18 15,35 0 1,0 35 0,-17-18-16,17-17 15,-17 17-15,-1 0 16,1-17-16,0-18 16,-18 17-16,17-17 62,1 36-62,17-36 16</inkml:trace>
  <inkml:trace contextRef="#ctx0" brushRef="#br0" timeOffset="-61245.6">23442 3193 0,'18'0'31,"-1"0"-15,1 0 0,0 0-16,-1 0 0,19 0 15,-19 0 1,1 0-16,17 0 0,-35 17 15,35-17-15,-35 18 16,18-18-16,0 0 16,-1 0 31,1 0-47,0 0 15,-18 18 1</inkml:trace>
  <inkml:trace contextRef="#ctx0" brushRef="#br0" timeOffset="-60665.15">23477 3369 0,'18'18'31,"17"-1"-15,-17 1-16,17-18 15,0 35-15,1-17 16,-19-1-16,1-17 16,0 18-16,-1-18 15,-17 18 1,18-18-1,0 0-15,17 17 16,18 1-16,-18 0 0,0-1 16,1 1-16,-19-18 15</inkml:trace>
  <inkml:trace contextRef="#ctx0" brushRef="#br0" timeOffset="-59892.92">24730 2699 0,'-18'0'0,"-35"17"15,0 19-15,-17-1 16,-19 0-16,1 0 15,0 1-15,-18 34 16,36-17-16,-18 0 16,17 0-16,36-35 15,17 17-15,18 0 16,0-17-16,0 17 16,0 0-16,0 18 15,0-17-15,0 17 16,18-53-16,-18 35 15,17-18-15,1 19 16,0-1-16,-18 0 16,35-17-16,-17 35 15,-1-18-15,-17-17 16,0 17-16,18 0 16,-18-17-1,0 0-15,0-1 16,0 19-1,-18-19 1,-17 1-16,-18 35 16,35-36-1,1 1-15,-1-18 32,-17-18-17</inkml:trace>
  <inkml:trace contextRef="#ctx0" brushRef="#br0" timeOffset="-59086.87">23830 3351 0,'18'18'15,"17"0"-15,0-1 16,1 1-16,-1 17 15,-17-35-15,-1 0 16,18 0 78,-17 18-79</inkml:trace>
  <inkml:trace contextRef="#ctx0" brushRef="#br0" timeOffset="-58547.19">24518 3175 0,'-88'71'31,"53"-36"-31,17 0 16,-17 36-16,-1-1 15,1 1-15,17-1 16,18 19-16,0-19 0,0 1 16,0-1-1,18-17-15,0 0 16,-1-18-16,1 1 15,0-36 17,-1 0-17,36-18-15,18-17 16,-1-1-16</inkml:trace>
  <inkml:trace contextRef="#ctx0" brushRef="#br0" timeOffset="-58067.86">24941 3316 0,'18'18'0,"-36"-36"0,107 89 16,-37 17 0,1-35-16,-17 17 0,17-17 15,0 18-15,-18-18 16,0-36-16,-17 19 16,-1-1-16,-17-17 15,18-18 1,-18 17-16,0 1 15,18-18 32</inkml:trace>
  <inkml:trace contextRef="#ctx0" brushRef="#br0" timeOffset="-57648.44">25277 3440 0,'-71'88'32,"18"-53"-32,18 36 15,-18-36-15,35 0 16,-35 18-16,36 18 0,-19-36 15,36-17 1,0-1-16,0 1 16,0-1 15,0 1-15,0 17-16</inkml:trace>
  <inkml:trace contextRef="#ctx0" brushRef="#br0" timeOffset="-57129.25">25929 3775 0,'0'17'0,"0"54"15,0-36 1,0 18-16,0-18 0,0 18 15,-17-17 1,17-19-16,-18 18 0,0-17 16,1-18-16,-1 0 47,0 0-32,1 0 1</inkml:trace>
  <inkml:trace contextRef="#ctx0" brushRef="#br0" timeOffset="-56640.17">26370 3263 0,'18'35'0,"-36"-70"0,36 106 0,-18-1 16,17-17-16,-17 0 16,18 18-16,-18 17 15,18-18-15,-18 1 16,17-18-16,-17-35 15,0-1-15,18-17 47,53-17-47,52-36 16,0 0-16,1 0 16,-18 0-16,-18-35 15,-35 35-15</inkml:trace>
  <inkml:trace contextRef="#ctx0" brushRef="#br0" timeOffset="-56135.76">27217 3351 0,'0'106'32,"0"-35"-32,0-36 15,0 36-15,0 17 0,-18-18 16,1-17-16,-1 18 16,0 17-16,1-17 15,-19-1-15,19-35 16,-1 1-1,18-19-15,-18 1 16,18 0-16,0-1 94,-17-17-79,17 18-15,-18-18 16,0 0 47,-17 0-63,18-18 0,17 1 31</inkml:trace>
  <inkml:trace contextRef="#ctx0" brushRef="#br0" timeOffset="-55487.95">27975 3210 0,'36'71'16,"-19"-18"0,1-18-16,-1 36 15,1 34 1,-18-16-16,0 34 16,0 18-16,-35-17 0,-18 17 15,0-18 1,18-17-16,-1-35 0,19-36 15,-18 0-15,35-17 16,-18-1-16,0 1 16,1 0-16,-1-1 15,-17-17-15,-18 18 16,0-18 0,-18 0-16,18 0 0,36 0 15,-19 0-15,19 0 31</inkml:trace>
  <inkml:trace contextRef="#ctx0" brushRef="#br0" timeOffset="-40931.07">25700 6491 0,'17'0'110,"19"0"-95,34-18-15,-17 18 16,-17-17-16,16-1 16,1 18-16,-53-17 15,36 17-15,-19 0 16,1 0-16,17-18 15,36 0-15,17 18 16,0-17-16,71-1 16,-36 0-16,1 1 15,17-19-15,-18 36 16,-17-17-16,-35-1 16,-36 18-16,0 0 15,-17 0 1,0 0-16,-1 0 0,1 0 15,35 0-15,17 0 16,-17 0-16,35 0 16,18 0-16,18-17 15,-18 17-15,17 0 16,1-18-16,34 18 16,-52 0-16,18 0 15,-1 0 1,18 0-16,53 0 15,-17 35-15,-1-17 0,-53-1 16,19-17 0,-19 18-16,1-18 0,-1 0 15,18 0-15,-17 0 16,-36 0-16,0 0 16,-17 0-1,-1 0-15,18 0 16,0 0-16,36 0 15,-1 0-15,-34 0 16,-1 0-16,35 0 16,-70 0-16,18 0 0,-18 0 15,-36 0 1</inkml:trace>
  <inkml:trace contextRef="#ctx0" brushRef="#br0" timeOffset="-30138.22">23883 8837 0,'-35'0'125,"-1"0"-109,19 0-1,-1 0-15,-17 0 16,35 18 0,-18-18-16,1 0 15,17 17 1,-18-17 15,0 0 0,1 36-31,-1-19 0,0-17 16,1 18-16,-1 0 16,18-1-1,-17 18-15,17-17 16,-18-18-1,18 18 1,0-1 0,0 1-16,0 0 31,0-1-15,0 19-1,0-1-15,18-35 0,-18 35 16,17-17-16,-17-1 15,0 1 1,35-18 93,-17 18-93,35-18 0,0 0-16,-18 0 15,18 0-15,0 0 16,-35 0-16,52 0 16,54-36-1,-71 19-15,-18-1 16,0 0-16,0 1 15,1 17 1,-19-18-16,1 1 16,0-1-16,-1 0 15,-17-17 79,0 0-78,0-18-16,-17 35 15,17 1-15,-18-19 16,18 19 0,-18-1-16,18 0 0,0 1 31,0-1-16,0 0 1,-17 18 0,-1 0 93,0 0-93,-34 0-16,16 0 15,1 0 1,-18 18-16,18 0 16,-18-18-1,18 0-15,35 17 16,-18-17-16,0 0 109,1 0-93,-1 0-1,0 18-15,-17-18 16,0 18-16,17-18 16,-17 0-16,17 0 15,18 17 1</inkml:trace>
  <inkml:trace contextRef="#ctx0" brushRef="#br0" timeOffset="-22818.61">23125 5592 0,'52'-36'203,"19"1"-203,0 0 16,-36 17-16,35-17 15,-17 17-15,0 0 16,0 18-16,-18-17 15,18 17-15,-17 0 16,-19 0 0,1 0 140,0 0-140,17 0-16,-18 0 15,1 0-15,17 17 16,1 1-16,-19 0 15,19-18-15,-19 0 16,1 0-16,0 0 16,-1 0-16,-17 17 93,53 1-77,-35 0-16,-1-18 16,1 0-1,0 17-15,-1 1 16,1-18 0,0 18-16,-1-18 31,-17 17 16,18 1-47,-1 0 31,-17 17-31,18-18 16,-18 1-1,0 0-15,0-1 63,18 1-63,-18 17 15,0 1-15,0-1 16,0-18 0,0 19-1,0-1-15,0-17 16,0-1-1,0 1 32,0 0-31,0-1-16,0 18 16,0 1-1,0-19 1,0 1-16,0 0 15,0-1 1,0 1 0,0 17-1,0 1 1,-18-1 0,18-18-16,0 1 15,0 0-15,-18-18 31,1 0 1,-1 17-17,1 19 1,-1-36-16,0 0 47,1 17-16,-1-17-31,0 0 16,-17 18-16,17-18 15,-17 18-15,-18-18 16,36 0-16,-1 0 0,-17 0 16,17 0-16,0 0 15,1 0-15,-1 0 203,0 0-171,-17 0 14,0 0-46,0 0 16,-1 0 0,-17 0-16,-17 0 15,17 0-15,35 0 16,-17 0-16,17 0 156,1 0-156,-1 0 16,-35 0-16,18 0 15,0-18-15,-18 18 16,0 0-16,35 0 16,-17 0-16,17 0 15,18-18 48,-17 18-48,17-17 17,-18 17-17,18-18-15,-18 0 16,18 1 0,0-1-16,-17 0 31,17 1-31,-18-1 15,18 1-15,0-1 16,0 0 31,0 1-31,0-1-1,0-17 1,0 17-1,0-17-15,0 17 32,0 0-1,0 1-15,0-1-1,0 1 1,0-1-1,18-17 1,-18 17 15,0-17-31,17 35 16,-17-36-16,0 19 16,0-18-1,18 35 1,-18-18-16,0 0 15,18 1 1,-18-19 31,0 19-47,17-1 16,1-17-16,-18 17 15,18 18-15,-18-17 47,0-1-31,17 18-1,1-18 1,-1 18 0,-17-17 30,18 17-30,0 0-16,-18-18 16,17 18-16,1 0 15,0-18-15,-1 18 16,1-17 0,0 17-1,-1 0-15,1 0 16,0 0-1,-1 0 79,-17-18-78,18 18-1,-1 0 48,1 0-47,17-18-16,-17 18 0,0 0 15,-1 0-15,19 0 16,-19 0-1,36 0-15,0 0 16,-18 0-16,1 0 16,16 0-16,-34 0 15,0 0 1</inkml:trace>
  <inkml:trace contextRef="#ctx0" brushRef="#br0" timeOffset="-12677.83">25735 6491 0,'0'-53'109,"0"-53"-93,-18 18-16,1-18 16,17 36-16,0 34 15,0 19-15,0-18 16,0-1-16,0 1 15,-18 0-15,18 17 16,0-17 0,0 17-16,-17-17 15,17 0-15,-18-18 16,18 35-16,0-17 16,0 17-16,0 1 15,0-19-15,0 19 16,0-1-16,0 0 15,0 1-15,0-1 16,0 0-16,0 1 16,0-1-16,0 0 15,0 1 1,0-1-16,0-17 16,0 17-1,0 1 1,0-1-16,0 0 15,0-17 1,0 0 0,0 0-1,0-18 1,18 53 0,-18-18-16,0 0 15,0 1 16,0-1 79,0 0-95,17 18 204,18-17-203,1-1-16,17 1 15,0-1-15,17 0 16,-35 1-16,71-1 16,-53 0-16,53 1 15,-18-1-15,36 0 16,34-17-16,1 0 16,18 0-16,-19-1 0,-17 19 15,-17-1-15,-18 0 16,-18 18-16,-53 0 15,36 0 1,-1 0-16,1 0 16,17 0-16,18 0 15,17-17-15,1 17 16,35-18-16,17 18 16,-35 0-16,18 0 15,-18 0-15,-18 0 16,-34 0-16,-1 0 15,0 0-15,0 0 16,18 0-16,-18 0 16,36-35-16,17 35 15,-18-18-15,36 18 16,-71-17-16,36 17 16,-36 0-16,-53 0 15,-35 35 126,0 18-141,0 0 15,0-18-15,-17 18 16,17 0-16,-18-18 16,18 18-16,0-18 15,0 36-15,0-18 16,0 0-16,0-18 16,0 18-16,0-18 31,0 0-31,0-17 0,0 0 15,0 17-15,0 0 16,0 18-16,0-18 16,0 36-16,0 0 15,0-1-15,0-17 16,0 35-16,0-35 16,0 0-16,0-35 15,0 17-15,0-17 16,0 17-1,0-18-15,0 19 16,0-19-16,0 1 31,0 0-15,0-1 0,0 19-1,-18-1 1,18-17-1,-17 17-15,17-18 0,0 1 16,-18 35 0,18-35-16,0-1 15,0 1 1,0 0 15,-18-18-15,18 17-1,0 1 1,0-1 0</inkml:trace>
  <inkml:trace contextRef="#ctx0" brushRef="#br0" timeOffset="-4935.32">25770 6509 0,'0'-18'63,"0"0"31,0 1-94,0-1 15,0 1-15,0-1 16,0 0-1,0 1-15,0-1 16,0 0 0,0 1-16,0-1 31,0-17-31,0 17 31,0 1-15,0-1-1,0 0-15,0 1 16,0-1-16,0 0 16,0 1 62,0-1-78,0 0 15,0 1 1,0-1 31,0-17-31,0 17-16,0 1 31,0-1-16,0 0 32,0 1-31,0-1-16,0 0 16,0 1-1,0-1-15,0 0 16,0 1-16,0-1 15,0 1-15,0-1 16,0 0 0,36 18 187,-19 0-188,19 0 1,-1 0 0,18 0-1,-18 0-15,18 0 16,18 0-16,17 18 16,-18-18-16,18 18 0,36-1 15,-36 1 1,-17-18-16,-1 0 0,-52 0 15,0 0-15,17 0 16,-18 0-16,1 0 16,0 0-1,-1 0 1,1 0 140,0 0-140,17 0-1,-17 0 1,-1 0 0,1 17 124,-18 1-124,0 0 0,0-1-1,0 1-15,0 0 16,0-1-16,0 19 15,0-19 1,0 1-16,17-1 16,-17 1-16,0 17 15,18 1-15,-18-19 16,0 1 0,0 0 15,0-1-31,0 1 15,0 0-15,0 17 16,0-18-16,0 1 16,0 17-1,0-17 1</inkml:trace>
  <inkml:trace contextRef="#ctx0" brushRef="#br0" timeOffset="16435.9">23160 6526 0,'35'-17'187,"18"-1"-171,-35 18-16,17-18 16,18 18-16,-35 0 15,17-17-15,18 17 0,-36 0 16,19 0-1,-19 0-15,1 0 32,0 0-17,-1 0-15,1 0 16,35 0-16,-18 0 16,18 0-16,35 0 15,0 0-15,71 0 16,-53 0-16,17 0 15,1 17-15,-36-17 16,-53 0-16,1 0 16,-19 0 171,1 0-156,-18-17-31,18-1 16,-1 18-16,1-17 16,-18-1-16,17 18 15,1 0-15,17-18 94,-17 18-78,-18-17 124,18 17-140,-1 0 16,1 0 0</inkml:trace>
  <inkml:trace contextRef="#ctx0" brushRef="#br0" timeOffset="26738.13">16545 6773 0,'0'-17'32,"0"-1"-17,0 0 32,-17 18-31,-1 0-16,-17 0 15,-18 0-15,35 0 16,-35 0-16,18 0 16,17 0-16,-17 0 15,17 0-15,1 0 16,-19 0 0,19 0-16,-1 0 15,1 18-15,17 0 16,-36-18-16,1 17 15,17 1-15,-35 17 16,18 1-16,0-1 16,17-18-16,-17 1 15,0 0-15,-1-1 16,36 1-16,-17-18 16,-1 35-1,1-17-15,17 0 16,0 17-1,0 0-15,0 0 16,0 18-16,0-35 16,0 35-16,0-18 15,0-17-15,0 35 16,0 0 0,17-36-16,1 19 0,-18-19 15,17-17 95,1 0-110,17 0 15,-17 0 1,17-17-16,36-1 0,-18 0 15,-36 18-15,36 0 16,-35 0-16,0-17 94,-1-19-79,-17 19 17,0-1-32,0 0 15,0 1 17,0-1-32,0-17 15,0 0 1,0 17 46,0 0-62,18 54 266,-18-19-266,0 36 16,17-18-1,-17 1-15,0 17 0,0 17 16,0 1-16,0-36 15,0 36-15,0-36 16,0-18-16,0 19 16,0-19-16,0 1 31,0 0 0,0-1-31,0 19 16,0-19-16,0 18 15,0 1-15,0-72 79,-17 1-64,-1 18-15</inkml:trace>
  <inkml:trace contextRef="#ctx0" brushRef="#br0" timeOffset="46469.33">24201 4639 0,'0'18'32,"0"35"-32,0-18 15,0 0-15,0 0 16,0 1-16,0-1 0,0-17 16,0 35-1,0-36-15,0 1 16,0 17-16,0 0 15,17-35-15,1 36 16,-1-1-16,19-17 16,-36-1-16,17 18 15,1-35-15,0 18 16,-1 0-16,1-18 16,-18 17-1,18-17 1,-1 0 31,1 0-47,35 0 15,0-17-15,17 17 16,-34 0-16,16 0 16,1 0-16,-17 0 15,-19 0-15,1 0 16,0-36 15,-1-16-31,18 16 16,-17-34-16,17-1 15,-17 18-15,17-17 16,-17 17-16,0 17 16,-18 19-16,0-1 15,0 1-15,0-1 47,0 0-16,0-17-31,0 17 16,0 1 0,0-1-1</inkml:trace>
  <inkml:trace contextRef="#ctx0" brushRef="#br0" timeOffset="49150.44">23830 4639 0,'18'0'15,"17"0"-15,-17 0 16,35 0-16,0 18 16,-18-18-16,0 17 15,18 1-15,-18-18 16,-17 0-16,0 0 16,-1 18-16,1-18 15,-1 0-15,1 0 16,17 17-16,1-17 15,-1 18-15,0-1 16,18 19-16,0-19 16,-35 1-16,17 0 15,0-18-15,-35 17 16,36 1-16,-19 0 16,1-18-16,-1 0 15,1 0-15,-18 17 16,18 1 62,-1-18-62</inkml:trace>
  <inkml:trace contextRef="#ctx0" brushRef="#br0" timeOffset="50421.37">24148 4886 0,'53'35'31,"17"1"-16,-17-1-15,-18 0 16,1-17-16,16-1 16,19 19-16,-18-19 15,-18-17 1,-17 0-16,0 0 16,-1 0 15,1 0-16,52 18 17,-34-18-32,-19 18 0,1-18 15,0 0-15,-1 0 16,1 17 31,35 18-32,-18-17 1,-17-18-16,-1 18 16</inkml:trace>
  <inkml:trace contextRef="#ctx0" brushRef="#br0" timeOffset="51930.91">23989 6544 0,'18'0'78,"-1"35"-78,18 1 15,1-1-15,-36 35 16,0 54-16,17-71 16,-17 17-16,0-52 15,0 0 16,0-1 1,0 19 202,0-54 16,0 0-234,18 18-1</inkml:trace>
  <inkml:trace contextRef="#ctx0" brushRef="#br0" timeOffset="52828.48">24447 6562 0,'0'35'94,"0"35"-94,0-17 15,0 18-15,0-18 16,0-35-16,0 17 15,0 0-15,0-17 32,0-1-32,0 1 15,0 0 1</inkml:trace>
  <inkml:trace contextRef="#ctx0" brushRef="#br0" timeOffset="54326.76">24183 6773 0,'0'18'47,"18"-18"-31,-1 18 0,1-1-16,-1-17 15,1 0 1,0 0 31,-1 0-32,1 18-15,0-18 94,-1 0 0,1 0-79,0 0-15,-1 0 79,1 0-64</inkml:trace>
  <inkml:trace contextRef="#ctx0" brushRef="#br0" timeOffset="57992.04">16633 7761 0,'0'-53'125,"0"-35"-110,0-71 1,18 106-16,-18 18 16,18-18-16,-18 35 15,0 1-15,0-18 16,0 17-16,0-17 16,17-18-16,1 17 15,-18-16-15,0-1 16,18 35-16,-18 0 15,17-17-15,1 35 32,-18-18-32,18 1 15,-18-1-15,35 1 16,18-1-16,-36-17 16,36 17-1,-17 0-15,-19 18 0,1 0 16,0 0-1,-1 0-15,-17-17 16,18 17-16,-1 0 16,19 0-16,-1 0 15,-17 0-15,-1 0 16,19 0-16,-19 0 16,36 0-1,-18 35-15,36-17 0,-36-18 16,36 70-1,-18-52-15,-18 35 0,0-18 16,1 36-16,-36-36 16,17-18-1,-17 54-15,0-18 0,0-18 16,0 18-16,-17-18 16,-1 36-1,0-53-15,18 17 16,-17 0-16,17-17 15,0-1-15,0 19 0,0-19 16,-18 36-16,18-35 16,0 0-1,0 17-15,0-18 0,0 1 16,0 17-16,0-17 31</inkml:trace>
  <inkml:trace contextRef="#ctx0" brushRef="#br0" timeOffset="58794.1">18256 6791 0,'36'53'31,"-1"0"-31,-18 17 0,-17-17 15,0-35 1,0 52-16,18 1 16,-18 52-16,0-70 15,0 36-15,0-1 16,0-18-16,0 1 0,0-1 16,0-17-16,0 0 15,0-17 1,0-1-16,0 0 0,0 36 15,0-54 1,0 36-16,0 0 16,0-35-16,0 17 15,0-17 1,0-54 46,0 19-46,0-1-16,0-17 16,0 17-16</inkml:trace>
  <inkml:trace contextRef="#ctx0" brushRef="#br0" timeOffset="59692.58">19103 6897 0,'18'70'16,"-1"-17"0,54 141-1,-71-123 1,17-1-16,-17-17 15,0 18-15,18-1 16,-18 1-16,18 17 0,-18-17 16,0-36-1,17 36-15,-17-1 16,0 1-16,0-18 16,18 0-16,-18-1 15,0-34-15,18 17 16,-18-17-16,0 0 15,0-1-15,0 1 16,0 0-16,0-1 94</inkml:trace>
  <inkml:trace contextRef="#ctx0" brushRef="#br0" timeOffset="60756.65">18380 7497 0,'17'0'63,"19"0"-63,-19 0 15,1 0 63,0 0-62,17 0-16,18 0 16,35 0-16,0 0 15,36 0-15,-1 0 16,-35 0-16,-35 0 16,35 0-1,-70 0 48</inkml:trace>
  <inkml:trace contextRef="#ctx0" brushRef="#br0" timeOffset="63483.63">15399 8343 0,'17'0'79,"72"0"-64,16 0-15,54 0 16,53 35-16,17-17 15,71 35-15,35 0 16,53 0-16,-70-18 16,-54 0-16,-52 1 15,-89-19 1,-34-17-16,-72 18 16,19-18 30,-19 0-30,36-18-16,0 1 16,-35-1-16,35 18 15,-18-18 1,-18 18-16,19-17 16,-1 17-16,36-18 15,-19-17-15,37 0 16,-1-18-16,53 17 15,-18 1-15,1-18 16,-18 0-16,-36 18 16,-17-18-16,-17 18 15,-19 0-15,1 17 16,-1 0-16,1-17 16,17 17-16,-17-35 15,0 36-15,-1-19 16,1-16-16,17-19 15,-17 18-15,-1-35 16,1 0-16,0-18 16,-18 35-16,17 18 15,1 18-15,-18 0 16,18 17-16,-18-17 16,0 0-16,0 17 15,0-53-15,0 19 16,0-1-16,0-18 15,0 1-15,-18 34 16,-17 1-16,35 17 16,-18-17-16,-17 17 15,0 1-15,-18-19 16,0 19-16,0-18 16,-18 17-16,1-17 15,-1 17-15,1 0 16,-19 1-16,-16-19 15,16 19-15,-16-1 16,-19-17-16,36 17 16,-18 1-16,18-19 15,-18 19-15,35-1 16,-17 0-16,0 1 16,-53-36-16,53 35 15,0 18-15,-36 0 16,-17 0-16,17 0 15,1 0-15,0 0 16,34 0-16,19 0 16,17 0-16,18 0 15,-1 0 1,-17 0-16,0 0 31,1 0-31,-1 18 16,-53 17-16,18-17 0,-53 35 15,17-36-15,36 1 16,-18 0-16,53-1 16,0 1-16,-17 0 15,17-1 1,0 18-16,0 36 16,18-18-16,17 17 15,-35 1-15,18 0 16,17-18-16,18-18 0,-18 35 15,18-17 1,0 18-16,0-18 0,0 17 16,0 1-16,0-1 15,0-17 1,-17 71-16,17 17 16,0-18-16,0 1 15,0-36-15,0-17 16,0-18-16,0 17 0,0-35 15,0 18 1,0-17-16,0-1 0,0-18 16,0 1-1,0 0 1,0-36 250,17 0-251</inkml:trace>
  <inkml:trace contextRef="#ctx0" brushRef="#br0" timeOffset="72642.31">23954 8378 0,'-124'36'15,"106"-36"-15,-17 17 16,18-17-16,-36 0 16,0 0-16,35 18 15,-17-18-15,-18 18 16,18-1-16,-1 1 16,-17 17-16,1-17 15,-1 17-15,-18 0 16,0 1-16,36-1 15,-18 0-15,-17 53 16,34-52-16,1-1 16,0 18-16,17-35 15,18-1-15,-17 54 16,-1-36 0,18-17-16,0 17 31,18-17-16,-18-1-15,17-17 0,36 53 32,0-35-32,0-18 15,35 53-15,-53-36 16,36 54-16,-18-53 16,0 34-1,0-16-15,-18-1 16,18 0-16,-35-17 15,-1-18-15,1 0 16,35 0-16,17 0 16,-17 0-16,-35 0 0,17 0 15,18 0-15,18 18 16,-1-18-16,-17 0 16,-18 0-1,1 0-15,-1 0 16,-17 0-16,52 0 15,1-18-15,-18 0 16,0-17-16,-36 17 16,36-17-16,18 17 0,-36-17 15,18 18 1,-35-1-16,17-17 0,-18-1 16,19 1-1,-36 0 1,17 17-16,-17 0 15,0 1-15,0-1 32,0 1-17,0-19-15,0 1 16,0-18-16,-17 18 16,-1-18-16,0 0 15,1 18-15,-18-1 16,-1-16-16,-17 16 15,-17-17-15,-1 18 16,-17 0-16,0-1 16,35 19-16,18 17 15,-1-18-15,1 18 110,-18 0-110,-35 0 15,0 0-15,0 0 16,-1 0-16,19 0 16,52 0-1</inkml:trace>
  <inkml:trace contextRef="#ctx0" brushRef="#br0" timeOffset="96900.51">21784 5733 0,'0'17'172,"-18"19"-156,1-36-16,-1 17 16,18 1-16,-18-1 15,1 19-15,-18 17 16,17 0-16,-17 17 15,-18 1-15,17-36 16,1 0-16,18 1 0,17-19 31,0 1 47,17-18-62,1 17-16,-1 1 31,1-18-31,0 0 16,-18 18-16,35-18 16,-17 0-16,-18 17 15,35 1-15,-17-18 16,17 0 31,-18 0-32,-17-18-15,18 18 16,0-17-16,-1-1 47,1 18-16,0 0 16,-18-18-31,17 1-1,1-1 1,-18-17-16,18-36 15,-18 18-15,0 0 16,0 1-16,0-1 16,0 35-16,0-17 15,0 17-15,0 0 16,0 1 31,-18 17 187,0 0-203,1 0-15</inkml:trace>
  <inkml:trace contextRef="#ctx0" brushRef="#br0" timeOffset="99762.83">24853 5697 0,'0'18'125,"-35"35"-109,17-35-16,18-1 31,0 1 47,0-1-62,0 1-1,0 0-15,0-1 32,0 1-32,0 17 15,0-17 1,0 0 0,0-1-1,0 1-15,0-1 47,18-17-31,0 0-16,-1 0 140,1 0-124,-1 0 0,1 0-1,0-17 1,-1-1 62,1 1-62,0 17-1,-18-18 32,0 0-47,0 1 16,0-1 15,0 0-15,0 1 15,0-1-31,0 0 15,0 1 1,0-1 15</inkml:trace>
  <inkml:trace contextRef="#ctx0" brushRef="#br0" timeOffset="127045.01">23812 8149 0,'-35'0'172,"-35"18"-156,34 17-16,-34 0 16,17-17-16,0-18 15,18 18-15,17-1 16,0 1-16,1-18 0,-1 18 15,1-18-15,-1 0 32,0 17-32,1 1 15,-1-18-15,0 35 16,1-17-16,-1-1 16,0-17-16,1 0 15,-1 18-15,0-18 16,1 18-1,-1-18 1,18 17-16,-17 1 16,-1 0-16,0 17 15,1 0-15,-19 0 16,1-17-16,17 17 16,18-17-16,-17 0 15,-1-1-15,1 1 16,17 0-16,0-1 31,0 1 16,-18-1-31,-35 107-1,35-89 1,18 0-1,-17-35 48,-1 36-47,18-19-16,-18-17 15,18 18-15,0 0 16,0-1-1,0 1 17,-17 0-32,-1-18 15,18 17 1,-17 18-16,-19 18 16,19-17-1,-19-19-15,36 19 16,-17-1-1,-1-17 48,0-1-47,18 1-16,-17-1 15,-1 1 1,0-18-16,18 18 31,-17-1-31,-1 1 31,1 0-31,-1-1 16,0 19-16,1-36 16,17 17 46,-18 1-31,18-1-15</inkml:trace>
  <inkml:trace contextRef="#ctx0" brushRef="#br0" timeOffset="134272.91">23848 8149 0,'35'35'219,"71"18"-219,35 0 0,18 18 15,-18-36 1,18 18-16,-36-35 15,-17-1-15,-36 19 16,-52-19-16,0-17 16,17 0-16,-35 18 31,18-18-31,-1 17 0,1 1 16,0 0-16,17 17 15,18 18 1,-18 0-16,36 17 15,-1-17-15,18 36 16,-17-37-16,-1-16 16,-17-1-16,-17 0 15,-1-35-15,-17 36 16,-1-36-16,1 17 16,-18 1-16,0 17 31,17-17-31,1-1 15,-18 19-15,18-19 16,-18 1-16,0 0 16,17-1-1,-17 1 1,18-18-16,-18 18 16,0-1-1,0 1-15</inkml:trace>
  <inkml:trace contextRef="#ctx0" brushRef="#br0" timeOffset="135521.42">23372 6068 0,'35'70'94,"71"71"-94,52 1 0,19 16 16,17 36-16,17-53 15,-17 18-15,18-18 16,-35 18-16,-54-71 16,18 0-16,-70-17 15,17-18-15,-70 0 16,34-18-16,1 0 16,-17 18-16,17 0 15,-18 18-15,35 17 16,1-17-16,-1 17 15,19-18 1,-36 1-16,52-1 16,1 19-16,0-1 0,0-18 15,0 19-15,0-1 16,-36-18 0,18 1-16,-52-18 0,-1-18 15,0 0-15,18 1 16,-18 16-1,-17-34-15,-18 0 16,53 17-16,-18 0 16,-17-17-16,17 17 15,0 18-15,-17 0 16,17 0-16,18 0 0,-17-18 16,-1 0-16,0 1 15,-35-19 1,18-17-1,17 36 1,-17-1-16,17 0 16,-17-17-16,17 17 15,-35-17-15,17-18 16,1 0 46</inkml:trace>
  <inkml:trace contextRef="#ctx0" brushRef="#br0" timeOffset="136878.31">24077 5697 0,'35'18'31,"36"70"-15,70 18-16,-35 35 16,70 0-16,1 0 15,52 36-15,18-36 16,35 35-16,53 1 16,-35-19-16,-88-34 15,-1-36-15,-52-17 0,-35 17 16,17 0-1,-35-35-15,-1 35 16,-34 0-16,0-17 16,34 17-16,-34 18 15,52 0-15,1 35 16,-1-18-16,1 18 16,17 1-16,-18-1 15,1-53-15,-18-18 16,0 19-16,-18-1 15,18-35-15,-1 35 16,1 0-16,-18-35 16,-35 0-16,36 0 15,-37 0-15,-16-18 16,17 18-16,-18-18 16,18 0-16,-36-17 15,1 17-15,17-17 16,1 17-16,-19-17 15,1-18-15,-18 18 16,18-18 0,-1 17 15,-17 1-31,18-18 16,-18 18-1,18-1-15,-18 1 110,35 17-95,-18-17-15,19-1 0,-36 19 16,17-1-16,1-17 15,0-18-15</inkml:trace>
  <inkml:trace contextRef="#ctx0" brushRef="#br0" timeOffset="138891.2">25012 6526 0,'0'36'94,"0"-19"-78,0 1 15,-18 17-31,1-17 16,-1-1-16,18 1 15,-53 17 1,35-17-1,-17 0-15,18-18 0,-1 35 16,-17-17-16,17 17 16,-17-17-16,35 17 15,0-18 1,-18-17-16,0 18 16,1 0-1,17-1 32,-18 1-31,1 0-1,-1-1 1,0 1 0,1-18-1,17 18-15,0-1 0,0 1 63,-18-18-48,18 35-15,-18-17 16,18 17 0,0-17-1,0-1-15,0 1 16,-17-18-16,17 18 15,0-1-15</inkml:trace>
  <inkml:trace contextRef="#ctx0" brushRef="#br0" timeOffset="147276.98">23777 8096 0,'-70'71'31,"52"-54"-31,0 1 16,-17 35 0,0-35-16,0 17 15,-1-17-15,-17 17 16,0 18-16,18-36 15,-18 19-15,18-19 16,0 1 0,-1 17-16,19-17 15,-19 17-15,19-35 16,17 18-16,-18 17 16,-17-17-16,17 17 15,1 18-15,17-35 16,0-1-1,0 1 1,-18-18-16,18 17 16,-18 36-16,1-35 0,-19 35 15,1 0-15,18 0 16,-1-18-16,-17-17 16,35-1-1,-18-17-15,18 18 16,-18-18-16,18 18 15,-17 17 1,-19-18-16,36 1 16,-17 0-16,-1-18 15</inkml:trace>
  <inkml:trace contextRef="#ctx0" brushRef="#br0" timeOffset="154104.55">23513 9860 0,'53'18'297,"17"17"-297,1-17 15,17-1-15,-18 1 16,1-18-16,-36 0 16,1 0-1,-19 0 1,1 0 31,-1 0-47,1-53 0,17 18 15,1 17-15,-1-35 16,0 18 0,-17-18-16,17 18 0,0 17 15,-17-17 1,0-18-16,-18 35 15,17-17-15,-17 0 16,0-1 0,0 1-16,0 18 15,0-36-15,0 0 16,0 17-16,18-17 16,-18-17-16,0 17 15,0-35-15,0-18 16,0 53-16,0-53 15,0 53-15,-18 0 16,18 0-16,0 18 16,-17 0-16,-1-18 15,0 18-15,1-18 16,-1 18-16,-17-1 16,35 19-16,-18-19 15,18 1-15,0 0 16,-17 0-1,17 17 1,0 0 0,-18 18-16,0 0 109,1 0-109,-19-35 16,1 17-16,0 1 15,-36-1 1,1-17-16,-1 17 0,1 18 16,-1-18-16,53 18 15,-35 0-15,18 0 16,18 0-16,-1 0 15,0 53 64,-17 18-79,-18 0 15,35 17-15,1 18 16,-1-36-16,1 1 15,17-54 1,0 19-16,0-1 16,0 18-1,0-36-15,0 19 16,0-19-16,0 1 16</inkml:trace>
  <inkml:trace contextRef="#ctx0" brushRef="#br0" timeOffset="158300.46">23777 8149 0,'18'0'375,"-1"-17"-360</inkml:trace>
  <inkml:trace contextRef="#ctx0" brushRef="#br0" timeOffset="171659.79">20391 15804 0,'0'-17'16,"0"-1"-1,17 1-15,-17-1 16,35 0 0,18 1-16,0-1 15,0-17-15,18 17 16,-1 0-16,19 18 16,34-17-16,0 17 15,36 0-15,-18 0 0,0 0 16,-17 0-16,-36 0 15,-35 0-15,0-18 16,-35 18 0,17-18-16,0 1 15,-17 17-15,35 0 16,0 0-16,0-35 16,-18 35-16,35-18 15,1 0-15,-18 1 0,0 17 16,-18 0-1,18-18 1,-18 18-16,0-18 0,18 18 16,18-17-16,17-19 15,36 19-15,17-36 16,-53 35-16,0 1 16,36-1-16,-19 0 15,-16 1-15,16-1 16,19 0-16,-1-17 15,1 18-15,-36 17 16,36 0-16,-19 0 16,19 0-16,-1 0 15,-34 0-15,-1 0 16,0 0-16,18 0 16,-18 0-16,0 0 15,-17 0-15,-18 0 16,35 0-16,-18 0 15,19 0-15,-19 0 16,1 0-16,17 0 16,-35 0-16,17 0 15,19 0-15,-1 0 16,35 0-16,1 0 16,-19 0-16,37 0 15,-37 0-15,-16 0 16,-36 0-16,-1 0 15,-16 0-15,17 17 16,0-17-16,17 0 16,-17 0-16,71 0 15,52 0-15,53 0 16,1 0 0,34 0-16,-17 0 0,-53 0 15,-18 0 1,-17 0-16,-71-17 0,-17-1 15,0 18-15,-1-18 16,-52 1-16,35-1 16,-18 18-16,-17-18 15,17 1-15,0-1 16,-17 18 0,88-53-1,-36 18 1,-52 35-16,35-18 15,0 1-15,-36-1 0,19 0 16,-19 1 0,1 17-16,-1-18 0,19-17 15,17-1-15,-36 1 16,71-18 0,-17-17-16,-18 17 15,0 0-15,-18 35 16,-17-17-16,-18 17 15,0 1 1,0-19 0,0 1-1,0 0 1,0-18-16,0 35 16,0-17-16,0-36 15,0 54-15,-18-36 16,0 0-16,-17 0 15,0 0-15,0 18 16,-1 0-16,19-1 16,-1 1-16,0 17 15,1-17-15,-1 0 16,1 35-16,17-35 16,-36 17-16,19 0 15,-1 18-15,-17-35 16,-1 0-16,-34-18 15,17 0-15,0 18 16,-18-1-16,54 36 16,-36-35-16,0 17 15,0 1-15,18-1 16,-18-17-16,0 17 16,18 1-16,17 17 15,0 0-15,1 0 16,-1 0-1,1 0 1,-1 0-16,-17 0 16,-1 0-16,1 17 15,-18 1-15,0 0 16,18-1-16,0 1 16,-18-1-16,-18 19 15,-35-1 1,36 0-16,-18 1 15,35-19-15,0 18 16,0-17-16,35 0 0,-17-1 16,17-17-16,1 18 15,-1 17 1,0-35-16,1 36 16,-1-1-16,-17 0 15,0 18 1,-1 0-16,1-18 15,35-17-15,-18 0 16,18-1-16,0 1 16,-17-1-1,17 1-15,0 0 16,-18 35-16,18-18 0,0 0 16,0 18-16,-18-35 15,18 17 1,0 0-16,0-17 15,0 0 1,-17-1-16,17 18 16,0-17-16,0 0 15,0-1-15,0 1 16,0 0-16,0 17 16,0-17-1,0-1-15,0 36 16,0-18-1,0-17-15,0 17 16,0-17 0,0 0-16,0-1 15,0 1 1,0 0 0,0-1-1,0 1 1,0-1-1,17 19 1,1-19-16,0-17 16,-18 18-16,0 17 15,17-35-15,-17 18 16,36 0-16,-19 17 16,1-18-1,0-17-15,-18 18 16,17-18-1,1 18-15,-18-1 16,17 1-16,1 0 16,0-1-16,-18 1 15,17 0-15,1-18 16,0 0 46,-18 17-62,17-17 16,1 0-16,0 0 16,-1 0-16,18 0 15,-17 0 1,0 0-16,-1 0 47,1 0-47,0 0 15,-1 0-15,19 0 0,-19 0 32,1 0-32,0 0 0,-1 0 15,1 0-15,-1 0 16,1 0 0,0 0 15,17 0 0,-17 0-31,17 0 16,-17 0-16,-1 0 31,1 0-15,-1 0 140,1 0-141,0 0-15,17 0 16,18 0 0,0 0-16,-18 0 15,-17 0-15,17 0 16,-17 0-16</inkml:trace>
  <inkml:trace contextRef="#ctx0" brushRef="#br0" timeOffset="202860.94">5045 8625 0,'0'18'62,"17"0"-46,1-18 109,35 0-125,17-18 16,19 0-16,69-17 15,-34 17 1,52 1-16,1 17 16,-36 0-16,-18 0 15,18 0-15,18 0 16,-71 0-16,-17 0 15,70 0 1,-106 0 0,-17 0-16,35 0 15,-36 0-15,36 0 16,-17 0-16,-1-18 16,-17 1-16,17-1 15,0 0-15,18-52 16,18-1-16,-19 18 15,1 18-15,0 0 16,-17-1-16,-1-16 16,0 16-16,0 1 15,18 0-15,-35-36 16,17 1-16,-35-1 16,18 0-16,-18 1 15,0 35-15,0-36 16,0 18-16,0-17 15,0 34-15,0-34 16,18-1-16,-18-52 16,0 35-16,0-1 15,-18-34-15,-17 17 16,17 18-16,0 0 16,1-18-16,-1 18 15,0 17-15,1 1 16,17 17-16,-18 17 15,18 1-15,0 17 16,0 1 15,-17 17 32,-36 0-63,-18 17 15,-52 1-15,-19 0 16,-34-18-16,-36 0 16,-17 0-1,-265 35 1,247-17-16,71-1 16,-1 1-16,-17 35 0,53 0 15,-17 0-15,52 17 16,35-35-16,36 1 15,0-1-15,17-35 16,18 35-16,-18 1 16,18-1-1,0 35-15,-17-17 0,17-17 16,0 17-16,0 17 16,0-17-16,0 70 15,35 1 1,-17-1-16,17 1 15,0-54-15,-35 1 16,18-18-16,-18 0 16,17-18-16,-17 0 15,18 18-15,0-17 16,-18-1 0,0-18-16,17 19 15,-17-1-15,18 0 16,17 18-16,-17 18 15,-18-36-15,18 18 16,-1 0-16,1 0 16,-18-36-16,18 19 15,-18-19-15,0 1 16,17 0 46,1-1-46,-18 1-16,17 0 94,1-1-79</inkml:trace>
  <inkml:trace contextRef="#ctx0" brushRef="#br0" timeOffset="209268.66">6050 15522 0,'0'35'63,"0"1"-63,-18-19 16,18 1-16,0 0 15,0-1-15,0 1 16,0 0-1,0 35-15,0-36 16,0 1-16,0-1 16,0 1-1,0 0 1,0 17-16,18 0 31,-18-17-31,18 17 16,-18 18-16,0-18 15,0 36-15,0-18 16,17-18-16,-17 0 16,0-17-16,0 0 62,18-1-46,0-17-1,-18 18 1,17-18 31,1 18-16,0-18-31,-1 17 16,19 1-16,34 0 15,-35-1-15,36 1 16,35-1-16,-36 1 16,18 17-16,36-17 15,-18 0-15,17-1 16,1 36-16,-54-35 16,18-1-16,-17 1 15,0 0-15,-1-1 16,-52-17-16,17 0 15,0 0-15,-17 0 16,35 0 0,-18 0-16,18 0 15,18 0-15,-18 0 16,-1 0-16,1 0 0,0 0 16,-35 0-16,17 0 15,1 0 1,-1 0-16,0 0 0,-17 0 15,35 0-15,17 18 16,18-18 0,1 0-16,34 0 15,18 0-15,18 0 16,-18 0-16,-18 0 0,1 0 16,-53 0-1,-19 0-15,1-18 16,-35 18-16,0 0 0,17 0 15,-17 0 1,-1-17 0,18-19-16,1 19 15,17-18-15,-36 17 16,36 18-16,-18-35 16,-17 35-16,0-18 15,-1 18-15,1 0 16,-18-18-16,18 18 15,-1 0 1,1 0-16,0 0 16,-1 0-16,1-17 15,0 17-15,-1-18 16,1 18-16,-1 0 16,1-18-1,0 18-15,35-17 16,-18-1-16,-17 1 15,17-1-15,-18 18 16,1 0 0,0-18 15,-1 18-15,1 0-1,17-17 1,1-1-1,-19 18 1,1-18-16,17 18 16,-17 0-16,17-17 15,-17 17-15,17-18 16,0 0-16,1 18 16,-19-17-1,1 17-15,-1 0 47,1 0-31,0 0-16,-1-18 15,1 18-15,-18-18 16,18 18 0,-1-17-16,1 17 15,0 0-15,-18-18 31,17 18-31,-17-17 0,18 17 16,-1 0-16,-17-18 31,18 18-31,0 0 16,-18-18 0,17 1-16,1 17 15,0-18 1,-18 0-16,17 18 15,1-17 1,0-19-16,-1 19 16,-17-1-16,18-17 0,-1 17 15,-17 1 1,0-1-16,18 18 16,-18-35-16,0-1 15,18 19-15,-18-18 16,0-18-16,17 35 15,-17-35-15,0 0 16,18 18-16,-18-18 16,0-18-16,0 18 15,0 36-15,0-18 16,0 17-16,0-17 16,0-1-16,0 1 15,0 0 16,0 17-31,0 1 16,0-1 0,-18 0-16,1-17 15,-1 17-15,18 1 16,-18-1-16,1 0 16,-1 18-16,1 0 46,17-17-30,-18 17-16,0-18 16,-17 18-16,0-18 15,-18 18-15,0-17 16,-18-1-16,-17-17 16,-71 0-16,-17-18 15,-36 0-15,18-18 16,18 36-1,17-18-15,0 35 0,71-17 16,-18 18 0,71 17-16,-18 0 0,18 0 15,0 0 1,17 0 0,-17 0-16,-1 0 0,1 0 15,-18 0-15,-17 17 16,17 1-1,0-18-15,-18 0 0,1 17 16,-1 1-16,1 17 16,-1-17-16,-35 35 15,18-35 1,18-1-16,-1 18 16,0-17-16,1 17 15,17-17-15,-18 17 16,36-17-16,-35 0 0,17-1 15,-36 18-15,19 1 16,-1-19-16,1-17 16,17 18-16,18 0 15,-1-1 1,-17 1-16,18 0 16,-18-1-16,18 1 15,0 0-15,-18-1 16,17-17-16,-16 18 15,-19 17-15,18-17 16,0-1-16,18 1 16,0 0-16,17-1 15,0-17-15,1 0 16,-19 0-16,1 36 16,17-19-16,-52 18 15,-18 54-15,17-36 16,1-1-16,34-16 15,1-19-15,17-17 16,18 18 0,-17-18-1,-1 18 1,18-1 0,-18-17-16,1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25:34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7691 1270 0,'0'-18'171,"52"18"-171,72-35 16,17 17-16,35-17 16,71 35-16,18-17 15,0-1 1,17 18-16,53-35 16,-18 17-16,-34 18 15,16 0-15,-87-18 16,-35 18-16,-89 0 0,-35 0 15,-36 0 1,1 0-16,0 0 156,123 0-140,17 0-16,36 0 16,18 0-16,17 0 15,36 0-15,0 0 16,34 0-16,-69 0 15,-1 0-15,18 0 16,-71 0-16,-34 0 16,-54 0-16,-18 0 15,1 0-15,-36 0 16,0 0-16,-17 0 16,0 0 77,17 0-93,35 0 16,19 0-16,17 0 16,17 18-16,71-18 15,-18 0-15,18 18 16,18-18-16,0 0 15,-36 17-15,1-17 16,-36 0 0,-18 0-16,1 0 0,-1 0 15,-17 0-15,0 0 16,-18 0-16,-18 0 16,-17 0-16,18 0 15,0 0 1,-19 0-16,1 0 15,0 0-15,18 0 16,-36 0-16,0 0 0,18 0 16,-35 0-16,0 0 15,17 0-15,0 0 16,18 0-16,18 0 16,-18 0-16,52 0 15,1 0 1,18 0-16,-1 0 15,1 0-15,-36 0 0,-35 0 16,-18 0 0,-17 0-16,-1 0 15,1 0-15,0 0 16,-1 0 78,18 0-79,36 0-15,-18 0 16,35 0-16,36 0 16,17 0-16,17 0 15,54 36-15,-35-36 16,-1 0-16,-35 0 15,18 0-15,-53 0 16,-36 0-16,-17 0 16,-35 0-16,17 0 15,-17 0-15,-1 0 32,1 0-17,0 0 1,-1 0-16,1 0 15,17 0 1,-17 0 0,17 0-1,0 0-15,1 0 16,16 0-16,-34 0 16,17 0-16,-17 0 296</inkml:trace>
  <inkml:trace contextRef="#ctx0" brushRef="#br0" timeOffset="2385.71">3175 2081 0,'35'0'141,"53"0"-141,71 0 16,-53 0-16,53 0 15,-36 0-15,18 0 16,-17 0-16,-36 0 16,88 0-1,-105 0-15,0 0 16,-36 0-16,35 0 15,-17 0-15,18 0 16,-36 0-16,36 0 16,70 0-1,-53 0 1,-35 0-16,17 0 0,1-17 16,0 17-1,-19-18-15,1 0 0,18 18 16,0 0-16,-36 0 15,35 0-15,19 0 16,34 0-16,0-35 16,1 35-16,52 0 15,1 0-15,17 0 16,17 0 0,1 0-16,-71 0 15,36 0-15,-19 0 16,-17 0-16,-17 0 0,-71 0 15,17 0-15,-17 0 16,-35 0 0,0 0-16,-1 0 0,1 0 109</inkml:trace>
  <inkml:trace contextRef="#ctx0" brushRef="#br0" timeOffset="14478.38">3263 2099 0,'0'-18'109,"0"-35"-93,0 1-16,0 16 15,0 19-15,0-1 0,0-17 16,0 17 0,0 0-16,0 1 46,0-1-46,0 1 16,0-1 0,18 0-1,-1 1 1,19-19 0,-19 19-16,1-1 15,17-17-15,1 17 16,-19 0-16,1 1 15,-1-1 1,1 1 0,0-19-16,-18 19 0,17 17 15,1 0 17,-18-18-32,18 0 46,17 1-46,-17 17 16,17-18-16,0 18 16,-17-18-16,52-17 15,-17 18-15,18-1 16,-18 0-16,0 1 16,52 17-16,-16-18 15,-19 0-15,1 18 16,-36-17-16,0 17 15,-17 0-15,0 0 63,17 0-47,-17 0-16,52 0 15,1 0-15,-18 0 16,52 17-16,-52 1 15,106-18-15,-18 18 16,36-18-16,34 0 16,1 0-1,17 0-15,1 0 0,-19 0 16,-34 0-16,-54 0 16,-35 0-16,-52 0 15,-19 0 1,1 0 78,35 0-79,0 0-15,0 0 16,-1 0-16,19 0 0,-18 0 15,0 0-15,0 0 16,-36 17-16,36-17 16,0 0-1,-35 18-15,52 0 16,-34-1-16,17-17 16,-53 18-16,17-18 15,1 0 16,-18 35-15,18-17 0,-18 17-16,0-17 31,17 17 16,1-35-47,-1 35 15,-17-17-15,18-18 0,17 35 16,-35 0 0,18-35-16,0 18 15,-1 17-15,-17-17 16,36 0-16,-19 17 16,1-17-16,-1-1 15,1 1 1,0-18-1,-18 17 1,17-17 0,1 36-1,17-1-15,-17 0 16,-18-17 0,18 0-16,-1-1 62,-17 1-46</inkml:trace>
  <inkml:trace contextRef="#ctx0" brushRef="#br0" timeOffset="24403.8">12277 2505 0,'-18'0'0,"-17"0"15,-36 0-15,18-18 16,0 18-16,0-18 15,-17 18-15,52 0 16,1 0-16,-19 0 0,19 0 78,-19 0-62,19 0-1,-19 0-15,19 0 16,-36 0-16,0 18 16,0-18-16,0 0 15,18 0-15,-18 0 16,35 0-16,-35 0 0,36 0 16,17 18-1,-18-18-15,1 0 31,-1 0-15,0 17-16,-52 1 16,-1 0-16,18-1 15,0 1-15,-35 17 16,35-17-16,0-1 0,-17 1 16,17-18-1,18 18-15,-18-1 16,17 1-16,1 0 15,17-18-15,-35 35 16,1-35-16,-1 35 16,17-17-16,-17 17 15,1-35-15,16 35 16,36-17-16,-17 0 16,-1-18-16,18 17 31,-18-17-31,1 18 15,-1-18-15,18 18 16,-18-18-16,1 17 16,-1-17-1,1 18 1,-1-18-16,-17 0 16,35 18-1,-36-1-15,1 1 16,0-1-16,-1 1 15,1 0 1,0-1-16,0 1 16,17-18-16,18 18 15,-18-18 1,1 0 0,-1 0 77,18 17-93,-35-17 0,17 18 16,-35 0 0,18-1-16,-18 1 0,18-18 15,0 17-15,17-17 16,18 18 78,-18 17-94,1 18 15,17 0-15,0-18 16,-18-17-1,18 35-15,-18-18 16,18 18-16,0-17 16,0 16-16,0 19 15,0-36-15,0 1 16,0-19-16,0 18 47,0-17-47,0 17 15,0-17 1,18 0 0,-18-1-1,18-17 79,17 0-78,0 18-16,0 0 15,-17-1-15,17-17 16,18 18-16,-17-1 16,16-17-16,19 18 15,-18-18 1,35 0-16,0 0 0,36 18 15,17-18-15,18 0 16,-18 0-16,0 0 16,35 0-16,-17 0 15,-36 0 1,-17 0-16,-17 0 0,16 0 16,-52 0-16,18 0 15,-18 0-15,-18 0 16,0 0-16,1 0 15,-19 0-15,18 0 16,-17 0-16,17 0 16,1 0-1,-1 0 1,-17 0-16,17 0 16,18 0-16,0 0 15,0 0-15,17 0 16,-17 0-16,0 0 0,0 0 15,17 0 1,1 0-16,17 0 0,-35 0 16,35 0-1,1 0-15,-19 0 16,1-18-16,17 18 16,0 0-16,-17 0 15,17 0-15,-18 0 16,-34 0-16,52 0 15,106 0 1,-141 0-16,0 0 16,0 0-1,-36 0-15,19 0 16,-19 0 0,-17-18-16,18 18 15,-1 0-15,-17-17 16,18-18-16,0 35 15,-1-18-15,-17-17 16,18 17 0,-18 0-16,0 1 15,0-19-15,0-16 16,0 16-16,0-17 16,0-17-16,0 17 15,-18-18-15,1 1 16,-1 17-16,-17-18 15,17 18-15,1 18 16,-1 0-16,-17-18 16,17 18-16,-17 17 15,-1 0-15,36-17 16,-35 0-16,0 0 16,17 35-16,1-36 15,-19 19-15,1-1 16,17 0-16,-17 1 15,-18-19-15,0 19 16,18-1 0,-18 0-16,0-17 15,0 18-15,0-1 0,36 18 16,-36-18 0,35 18-16,0 0 15,1 0-15,-1-17 16,-17-1 15,17 18-15,-70-53-1,18 53-15,-1-18 16,18 1-16,-17-1 0,17 1 16,0-1-1,35 18-15,-35 0 0,35 0 16,1 0-16,17-18 125,-18 18-125,1 0 15,-1 0 1</inkml:trace>
  <inkml:trace contextRef="#ctx0" brushRef="#br0" timeOffset="47458.51">7920 10266 0,'0'-18'172,"88"18"-156,-70 0-1,17 0-15,0 0 16,-17 0-16,17 0 15,-17 0 1,-1 0-16,1 0 47,0 0-16,17 0-31,-17 0 16,35 0-16,-18 0 15,18 0-15,0 0 16,-18 0-16,0 0 16,-17 0-16,-1 0 93,36 0-77,-35 0-16,17 0 16,-17 0-16,17 0 15,18 0-15,-35 0 16,35 0-16,-18 0 16,-17 0-16,17 0 15,-17 0 1,-1 0-16,1 0 15,-1 0 79,1 0-94,0 0 16,35 0-16,-18 0 15,-17-17-15,-1 17 0,1 0 16,-1 0 47,1 0 124,0 0-171,-1 0-16,1 0 15,0 0-15,-1 0 16,1 0 0,0 0 15,-1 0-31,1 0 15,17 0 1,-17 0 0,-1 0-16,1 0 15,0 0-15,-1 0 16,1 0-16,0 0 172,-1 0-157,-17-18 1,18 18-16,17 0 16,-17 0-16,35 0 15,0 0-15,0 0 16,-1 0-16,19 0 16,-36 0-16,36 0 0,-18 0 15,-18 0-15,18 0 16,0 0-16,-35 0 15,34 0 1,-16 0-16,-1 0 16,0 0-16,18 0 15,-35 0-15,35 0 16,-18 0-16,0 0 16,18 0-16,0 0 15,-18 0-15,18 0 16,0 0-16,-17 0 0,16 0 15,-16 0 1,-1 0-16,0 0 16,36 0-16,-18 0 15,0 0-15,17 0 16,18 0-16,-35 0 16,18 0-16,-1 0 15,-17 0-15,0 0 16,0 0-16,-18 0 15,1 18-15,17-18 16,0 0-16,-36 0 16,1 17-16,0-17 15,-1 0-15,18 0 16,-17 0 0,17 0-1,-17 0 1,0 0-16,-1 0 15,19 0-15,-19 0 16,18 0-16,-17 0 16,17 0-1,-17 0 1,17 0-16,1 0 0,-19 18 16,1-18-16,17 0 15,0 0 1,-17 0-16,0 0 15,-1 0-15,1 0 16,0 0-16,-1 0 16,1 0-16,0 0 31,-1 0-31,1 0 16,17 0-1,-17 17-15,17-17 0,0 0 16,-17 0-16,17 18 15,-17-18-15,-1 0 16,19 0 0,-19 0 15,1 0-15,-18 18-16,18-18 15,17 0-15,-17 0 31,-1 0-31,1 0 0,-1 0 16,1 0-16,0 0 16,-1 0-1,1 0 17,0 0-32,-1 0 15,1 0-15,0-18 16,17 0-16,-17 18 15,-18-52 48,0 16-47,0 1-16,0 0 15,0-1-15,0 19 16,0-18-16,0 17 15,0 0-15,0-17 16,0 17-16,0 1 16,0-19-16,-18 19 15,18-36-15,-35 0 16,-1-18-16,1 1 16,-18 17-16,18 0 15,0 18-15,35-1 16,-36 19-16,19-1 15,-1 18 1,0-17 0,1 17-16,-1-18 15,-17 18-15,-36-18 16,-17 1-16,-35 17 16,-54-18-1,1 0-15,-36 18 0,0-53 16,1 53-16,34-17 15,-17 17-15,18 0 16,17-36-16,36 36 16,-1 0-16,36 0 15,0 0-15,17 0 16,18 0-16,-17 0 16,17 0-16,-18 0 15,36 0-15,-18 0 16,0 0-16,18 0 15,0 0-15,-18 18 16,35 0-16,-17-18 16,0 0-1,17 17-15,0-17 16,-17 0-16,-18 18 16,-35 0-16,-35-1 0,-1-17 15,36 0-15,-36 18 16,36-18-1,18 18-15,-1-1 0,1-17 16,17 0-16,17 18 16,-17 0-1,0-18-15,18 17 16,-18 1-16,0-18 16,18 17-16,17-17 15,1 0 16,-1 18 1,1 0-17,-1-1-15,-17 1 16,-1 17-16,-17 1 16,18-1-16,0-18 15,-18 1-15,18 17 16,-1 1-16,19-19 15,-1 1-15,0-18 63,1 35-47,-54 0-1,54 1-15,-1-19 16,0 1-16,1-18 15,-1 18-15,18-1 16,-18 1 0,1 0 31,17-1-47,0 1 15,0 0-15,0-1 16,0 1-1,0-1 1,0 1-16,0 0 31,0-1-15,0 1-16,0 17 16,0-17-1,0 0-15,17-1 16,1-17-16,-18 18 15,0 17 48,35 0-63,-17 18 16,0-17-16,-1-19 15</inkml:trace>
  <inkml:trace contextRef="#ctx0" brushRef="#br0" timeOffset="52227.59">8484 12471 0,'18'0'125,"35"0"-109,53 0-16,-18 0 15,141 0 1,-70 0 0,-36 0-16,19 0 0,-19 0 15,230 0 16,-265 0-31,0 0 0,18 0 16,-18 0-16,-35 0 16,141-18-1,-53 18-15,-17 0 16,34-18 0,-16 18-16,-19 0 15,1 0-15,-36 0 0,0 0 16,-18 0-16,-17 0 15,0 0-15,0 0 16,0 0-16,0 0 16,0 0-16,-18 0 15,36 0-15,-18 0 16,0 0 0,-18 0-16,18 0 15,17 0-15,-34 0 16,52 0-16,-18 0 0,19 0 15,-1 0 1,18 0-16,-18 0 16,0 0-16,0 0 15,0 0-15,-17 0 16,0 0-16,-36 0 16,35 0-16,-17 0 0,18 0 15,-36 0 1,0-17-16,18-1 15,-35 18-15,0 0 16,17 0-16,-35-18 16,35 1-16,0-1 15,-17-17-15,17 17 16,1-17-16,17 0 16,-18 17-16,18-17 15,-18 17-15,0 1 16,-17-1-16,0 18 15,-18-18-15,17 1 32,-17-1-17,0-17-15,0-1 16,0 19 0,0-1-16,0-17 15,0 17 1,0-17-16,-35 0 15,-18-36-15,0 36 16,-17-18-16,-1 18 16,0-1-16,1 1 15,-36 17-15,18-17 16,-18-18-16,18 36 16,17-1-16,1 18 15,34-18-15,19 18 16,-19 0-1,19 0-15,-36 0 0,0 0 16,-18 0-16,1 0 16,-54 0-16,-34 0 15,-36 0-15,17 0 16,-70 0-16,18 0 16,0 0-16,-36-17 15,18 17-15,53 0 16,18-18-16,17 18 15,36 0-15,34 0 16,1 0-16,18 0 16,34 0-16,1 0 15,0 0-15,17 0 94,0 0-94,-17 0 0,-35 0 16,-19 0-1,-34 0-15,0 18 16,34-1-16,-17 1 0,54 0 16,-19-1-1,36 1-15,-18-18 16,18 18-16,17-18 15,0 0-15,1 17 16,-1-17 0,0 0-16,1 18 15,-19-18 1,36 17-16,-35 1 16,0 0-16,17-18 15,-17 17-15,-18 1 16,0 17-16,18-17 15,-36 17-15,18 0 16,0-17-16,18 17 16,18-35-16,-19 18 15,19 0-15,17-1 32,-18 1-17,18 17 1,-18 36-16,18-18 15,0 17-15,0-17 16,0 18-16,0-54 16,0 19-16,0-19 15,0 1-15,0 0 16,0-1 62,0 1-62,0-1-1,18-17-15,-18 18 94,18 0-94,17-1 16,-17 1-16,-1 0 15,1-1-15,-1-17 16,1 18 78,17-18-94,1 18 15,-19-18-15,36 17 0,-18-17 16,1 0 0,-1 0-1,0 0-15,1 0 16,-19 0-16,19 0 15,-1 0-15,-18 0 16,1 0 0</inkml:trace>
  <inkml:trace contextRef="#ctx0" brushRef="#br0" timeOffset="56029.07">15363 5397 0,'-35'0'47,"0"36"-31,-36-19-16,1 19 15,-1-1-15,36-17 16,-18-1-16,-18 19 0,19-1 15,16 0 1,19-17-16,17 17 16,-36 18-16,1 0 15,0 17-15,17 1 16,-35 52 0,18 1-16,-36 35 15,36-36-15,-18 1 16,0 17-16,36-53 15,-1-18-15,0 1 16,18-36-16,0-17 16,0 35-16,0-18 15,0 36-15,0 17 0,0 18 16,36-18 0,-19 35-16,1 1 15,0-54-15,-1 1 16,1-1-16,0 1 15,17 0-15,-18-18 16,19 17-16,-1-35 16,0 36-16,53 17 15,-17-17-15,17 34 16,18-16-16,18-1 16,17-35-16,17 0 15,36-18-15,71-17 16,70 35-16,53-18 15,-70-35-15,52 17 16,-52-17-16,-36 0 16,18 0-16,-71 0 15,-17 0-15,-89-17 16,-17-36-16,-35 18 16,-36 17-16,35 0 15,-17-17-15,18 35 16,-1-18-16,1-34 15,-1-1-15,36 0 16,0-36-16,35-16 16,18-36-16,-18-36 15,0 71-15,-17 0 16,17 18-16,-35 18 16,-36-18-16,-17 52 15,0-17-15,-35 18 16,-18 17-16,17 1 15,-17-18 1,0 17-16,0-53 0,0 18 16,0-35-16,-17 18 15,-1-1-15,0 18 16,1-35-16,-19 17 16,1 1-16,-18 17 15,18-18 1,-53 1-16,35-18 0,-53 35 15,0-35-15,0 17 16,-17 18-16,-36-35 16,-35 17-16,18-35 15,-18 18 1,0 18-16,53-1 16,-1 36-16,54 0 15,35 17-15,36 18 0,-1-18 16,0 18-1,-17 0-15,0-17 16,-18-1-16,-35 0 16,-36 18-1,1-17-15,-54-1 16,1-17-16,-36 35 16,36-18-16,0 1 15,17-19-15,35 36 16,1-17-16,35 17 15,0-18-15,17 0 16,18 18-16,18 0 16,17 0-16,-17 0 15,-18-17-15,18 17 16,-36 0-16,18 0 16,0 0-16,-17 0 15,17 0-15,-35 0 16,35 0-16,-18 0 15,18 0-15,0 0 16,18 0-16,0 0 16,17 0-16,0 0 15,1 0-15,-1 0 32,1 0-17,-1 0-15,-17 0 16,-18 0-16,-35 0 15,-1 0-15,1 0 16,0 0-16,-36 0 16,54 17-1,-1-17-15,18 0 0,1 0 16,16 18-16,19-18 16</inkml:trace>
  <inkml:trace contextRef="#ctx0" brushRef="#br0" timeOffset="63750.81">14870 10795 0,'17'0'79,"1"0"-79,52 0 15,19 0-15,-1 0 16,35 0-1,1 0-15,17 0 16,18 0-16,-54 0 0,-16 0 16,-19 0-1,-17 0-15,-35 0 0,-1 0 16,1 0 31,0 18-47,17-18 15,35 0-15,1 0 16,17 17 0,18-17-16,53 0 15,-36 0-15,1 18 0,-1 0 16,-17-18 0,53 0-16,-36 17 0,1-17 15,-18 0-15,-1 0 16,-52 0-16,36 0 15,-37 18-15,19-18 16,-36 0 0,18 17-16,18-17 15,17 18-15,-35-18 16,0 0-16,17 0 16,-17 0-16,18 0 15,-18 0-15,17 0 16,1 0-16,-1 0 15,-17 0-15,0 0 16,0 0-16,0-18 16,-18 18-16,1 0 0,17-17 15,-36 17 1,36 0-16,-18 0 16,36-18-16,17 18 15,18 0-15,0 0 16,17-17-16,-17 17 15,0 0-15,17 0 16,54 0 0,-107-18-16,1 18 15,17 0-15,-17 0 16,-1-18-16,-17 1 16,0 17-16,18 0 15,-36 0-15,-17 0 16,17 0-16,-18 0 31,1 0-15,0 0-16,-1-18 15,1 18-15,0 0 16,17 0-16,18-18 16,-18 18-16,36-17 15,-1-1-15,36 0 16,-53 1-16,18-1 15,-19 1-15,-16-1 16,-1 0-16,-17 18 16,-18-17-1,0-1 1,17 0-16,-17 1 16,18-1-16,-18-17 15,0 17-15,0-17 16,0 17-1,18-17-15,-18 17 16,17 1-16,-17-1 31,0 0-31,0 1 16,18-1-16,-18-35 16,17 18-1,-17 0-15,0 17 0,0-17 16,18-1-16,-18 19 15,0-1-15,0 1 32,0-1-17,0-17-15,0 17 16,0-17 0,0-1-16,0 1 15,0 17-15,0-17 16,0 0-16,0 0 15,0-1-15,0 1 0,-18 17 16,1-17 0,17 18-16,-35-19 15,35 19-15,-18-1 16,-17 0-16,-1 1 16,19-1-16,-19 0 15,1 1-15,18 17 16,-1 0-1,0 0-15,-17 0 16,0 0-16,-18 0 16,0 0-16,-35 0 15,-1 0-15,-52 0 16,-17 0-16,-19 0 16,1 0-16,35 0 15,-142 0 1,178 0-16,-1 0 15,53 0-15,-18 0 16,1 0-16,17 0 16,18 0-16,-1 0 15,19 0-15,-19 0 16,1 0-16,0 0 16,-18 0-16,0 0 15,0 0-15,0 0 16,-17 0-16,17 17 15,0-17-15,0 0 16,-18 0-16,54 0 16,-36 18-16,0-18 15,-18 18-15,18-1 16,-17 1-16,-71 35 16,53-35-1,-18 17-15,-18-18 16,36 19-16,17-19 15,-34 1-15,52 0 0,-53-1 16,18 19-16,-18-19 16,53-17-16,-18 18 15,1-18-15,17 0 16,35 0-16,-35 0 16,18 0-1,17 17-15,-17-17 16,0 0-16,17 18 15,-17-18-15,-18 18 0,18-18 16,-36 0 0,-17 0-16,0 0 0,-71 0 15,53 0-15,-17 0 16,-1 0 0,54 0-16,52 0 15,-17 0-15,17 0 16,-17 0 31,0 0-32,-1 0-15,-34 0 16,35 0 0,-18 0-16,0 0 15,-18 0-15,36 0 16,0 0-16,-1-18 15,19 18-15,-36 0 16,35 0-16,-17 0 16,-18 0-16,35 0 15,1 0-15,-1 0 16,0 0 78,1 0-79,-1 0-15,-17 0 16,0 0-16,17 0 16,-17 0-16,-1 0 15,19 0 1,-1 0 15,-17 0 0,17 0 1,0 0-32,18 18 0,-17-18 15,-18 0 1,-1 0-16,19 17 15,-1-17 1,0 18-16,1-18 31,-1 0-15,18 18 0,-18-18-1,1 17 1,-1 1-1,1-18-15,-1 18 16,18-1-16,0 1 31,-18-18-15,1 35-16,-1 0 16,18-17-1,0 0-15,0-1 16,0 1-1,0 0-15,-18-1 16,18 19-16,0-19 16,0 36-16,0-35 0,0 17 15,0 0 1,0-17-16,0 0 16,0-1-16,0 1 15,0-1 1,0 1-16,0 17 15,0-17 1,0 0 0,0-1-1,0 1 17,0 17-17,0-17 1,18 17-1,-18-17 1,0-1-16,0 1 156,18 0-156,-1-18 16,1 17-16,0-17 16,17 0-16,-18 0 15,19 0 1,-1 0-16,-17 0 15,-1 0 110,1 0-125,17 0 16,36 18-16,-1 0 16,19-1-16,34-17 15,-35 36-15,0-36 0,18 0 16,-71 0-16,1 0 16,-19 0-16,36 0 93,-17-18-93,-1 0 16,0 1-16,18-1 16,-35 0-1,17 18-15,0-17 16,-17-1-16,35 0 15,-36 1-15,19-18 16,-1 17 0,-17-17-16,-1 35 15,1-18-15,0 0 16,-18 1 0,0-1-1,17-17-15,-17-1 16,18 19-1,-18-18 1,0 17-16,17-17 16,-17-1-16,0 1 15,0 0 1,0 17 0,0 1-16,0-1 15,0 0 1,0 1-16,0-1 31,0 0-15,-17-17-1,17 17-15,0-17 32,0 18-32,-18 17 15,18-18 1,0 0-1,-17 18 17,17-17 15,-18-1-16,18 0 141</inkml:trace>
  <inkml:trace contextRef="#ctx0" brushRef="#br0" timeOffset="68601.6">15575 6544 0,'18'0'203,"-1"0"-156,1 0-31,17-18-16,-17 18 15,0 0 48,-1 0-63,1 0 15,0 0-15,-1 0 16,1 0 0,-1 0 30,1 0-14,-18-17-17,18 17 1,-1 0 140,1 0-140,17 0-1,-17 0-15,0-18 94</inkml:trace>
  <inkml:trace contextRef="#ctx0" brushRef="#br0" timeOffset="86627.54">6914 12382 0,'18'0'94,"0"0"-47,17 0-32,0 0-15,36 0 16,-18 0-16,17 0 15,-17 0-15,0 0 16,0-17-16,-18 17 16,1 0-16,17 0 15,-36-18-15,1 18 16,-1 0 31,19 0-32,17-17-15,0-19 16,-18 19-16,35-19 16,1 1-16,-36 17 15,0 1-15,-17 17 16,-18-18-16,0-17 16,18 0-1,-1-1 1,-17 1-16,0-18 15,18 18-15,-18 0 16,0-18-16,0 17 0,0 19 16,0-36-16,0 0 15,-18 35-15,-17-35 16,17 18-16,1 0 16,-1 17-1,18 1-15,0-1 16,-17 18-1,-1-18-15,0 1 16,1 17 0,17-18-1,-18 18-15,-17 0 16,17 0 0,-17 0-16,-18-18 15,-229-52 1,158 52-1,1 18-15,52 0 16,18 0-16,-17 0 16,34 0-16,1 0 15,18 0-15,-19 0 0,19 0 32,-19 0-32,19 18 15,-19-1 1,1-17-1,17 0-15,1 18 16,-1 0-16,1-1 16,-1 1-16,-17 0 15,-1 35-15,1-18 16,-18 18-16,36-18 16,-36 0-16,17 18 15,1-18-15,17 1 16,18-1-1,-17 18 1,17-35-16,0-1 16,0 1-1,0 0 1,0 17-16,17 0 0,1 0 16,17 18-16,-17 18 15,17-18-15,1 17 16,-19-17-16,1-35 15,17 17-15,-35-17 16,0-1-16,18-17 16,-18 18-16,17-18 15,-17 18 1,18-1 15,0 1-15,17 17-16,18 1 15,0-1-15,-36-18 16,36 19-16,-35-36 16,0 0-16,17 17 15,-17-17 1,-1 0-16,1 0 16,-1 0 15,1 0-16,0 0-15,17-17 16,-17-1-16,17 0 16,0 1-16,-17-18 15,17 17 1,0 0-16,1-17 16,-36 17-1,0 1 32,0-19-47,17 19 31,-17-19-31,0 19 16,0-1 0,18 18 62,-18-17-78,18-1 31,-18 0-15,17 18 171,18 0-171,89 36-16</inkml:trace>
  <inkml:trace contextRef="#ctx0" brushRef="#br0" timeOffset="88844.71">8696 12524 0,'35'0'188,"-17"0"-173,0 0-15,17 0 16,0 0-1,18 0-15,0 0 16,0 0-16,0 0 16,17 0-16,-34 0 0,34 0 15,-17 0-15,18 0 16,-18 0-16,17 0 16,-17 0-16,35 0 15,-17 0-15,35 0 16,-18 0-1,35 0-15,1 0 16,-18 0-16,-1-18 16,-16 18-16,-19 0 15,-35 0-15,1 0 16,17 0-16,-36 0 16,1 0-1,0 0 16,17 0-15,18 0 0,-18 0-16,18 0 15,17 0-15,19 0 16,-1 0-16,0 0 16,0 0-16,-17 0 15,-1 0-15,-34 0 16,17 0-16,-18 0 15,0 0 1,0 0-16,1 0 16,-19 0-1,89 0 1,-71 0-16,18 0 16,18 0-16,-1 0 15,-17 0-15,-17 0 16,17 0-16,-18 0 15,35-18 1,-52 18-16,17 0 16,1 0-1,-1 0-15,-18 0 16,19 0-16,-1 0 16,0 0-16,18 0 15,-17 0 1,16 0-16,1 0 15,0 0-15,0 0 16,18 0-16,-18 0 0,-18 0 16,18 0-16,0 0 15,-36 0-15,19 0 16,-19 0-16,19 0 16,-1 0-16,-17 0 31,-1 0-16,1 0 1,-1 0-16,1 0 16,0 0-1,-1 0-15,1 0 16,0 0-16,-1 0 16,19 0-16,-19 0 15,1 0 1,17 0-16,-17 0 15,-1 0-15,1 0 16,0 0 15,17 0-15,-17 0 0,-1 0-16,1 0 15</inkml:trace>
  <inkml:trace contextRef="#ctx0" brushRef="#br0" timeOffset="90251.04">6950 12471 0,'17'0'141,"36"0"-126,0-18-15,0 18 16,0-18-16,18 18 16,-1 0-1,107-17 1,-125 17-1,-34 0-15,35 0 16,-18 0-16,1 0 16,-19 0-16,-17-18 62</inkml:trace>
  <inkml:trace contextRef="#ctx0" brushRef="#br0" timeOffset="93347.79">7867 11624 0,'35'0'109,"0"0"-93,-17-18-16,17 1 16,18 17-16,-35 0 15,35-18-15,0 0 16,-18 18-16,0 0 16,18-17-16,0-1 15,0 1-15,18 17 16,-18 0-16,17-18 15,18-17-15,-17 35 16,-1-18-16,1 0 16,0 1-16,17-1 15,0 18-15,-18-18 16,-17 18-16,18 0 16,-36 0-16,1-17 15,-1 17-15,-18 0 16,19-18-16,17 18 15,-18 0 1,-17 0 0,-1-17-16,18 17 0,-17 0 15,35-18 1,0 18-16,-35-18 0,34 18 16,1-17-16,-35 17 15,35-18-15,0 18 16,0 0-16,-18 0 15,18-18-15,0 18 16,-18-17 0,18-1-16,0 18 15,0 0-15,0-18 16,17 18-16,1 0 0,-18 0 16,-18 0-16,36 0 15,-18 0-15,-18 0 16,0-17-16,18 17 15,0 0 1,18-18-16,-1 0 16,36 1-16,17-1 15,-34-17-15,16 0 16,19 17-16,-36 0 0,-17-17 16,35 17-1,-71 18-15,35-17 0,-17-1 16,18 18-16,-54-17 15,36 17 1,-17-18-16,-19 18 16,19 0-16,-1 0 15,0 0-15,18-18 16,0 1-16,35-1 16,0 0-16,18 1 15,-18-1-15,18-17 16,-53 17-16,53-17 15,0 17-15,-53 1 16,53 17-16,-71 0 16,35 0-16,1-18 15,-53 18-15,34 0 16,-16 0-16,-19 0 16,19 0-16,17 0 15,-36 0-15,19 0 16,-1-18-1,0 18-15,0 0 16,-17 0 0,0 0-1,-1 0 1,19 0 0,16 0-16,-34 0 15,35-17 1,-35 17-16,35 0 0,-18 0 15,-18-18-15,19 18 16,-19 0-16,1 0 16,0 0-1,-1 0 1,-17-18-16,18 18 0,0 0 31,-1 0-31,1 0 16,0 0-16,-1 0 15,1 0-15,-1 0 16</inkml:trace>
  <inkml:trace contextRef="#ctx0" brushRef="#br0" timeOffset="95219.27">14429 10336 0,'17'0'187,"1"0"-187,0 18 31,-18 0 16,17-18-31,1 0-16,-1 17 15,1 1-15,0-18 16,-1 0 0,-17 18 31,0-1 15,0 1-62,0-1 31,0 1-31,0 0 0,0-1 32,0 1-17,-35-18 32,17 35-31,1-17-16,-1-18 15,1 0-15,17 18 16,-18-18 109,0 0-125,1 17 16,-1 1-16,-35-18 15,18 18-15,17-18 0,-17 17 16,17-17-16,-17 0 15,0 18 1,17-18-16,0 0 16</inkml:trace>
  <inkml:trace contextRef="#ctx0" brushRef="#br0" timeOffset="101173.43">15875 9842 0,'0'-35'62,"-35"-35"-46,35 17-16,-18-18 16,18 18-1,0-17-15,-18-18 0,18-1 16,0 1-16,0 18 16,0-19-16,0 1 15,0 18 1,0 34-16,0-34 0,0 35 15,0-1-15,0 1 16,18 0-16,-18 17 16,0-17-16,0 17 15,18 0-15,-18-17 16,0 18 0,0-1-16,0-17 15,0 17-15,0-17 16,0-18-1,0 0-15,0 35 0,17-52 16,-17-1 0,0 18-16,0 0 0,0-17 15,0 17-15,0 0 16,0 0 0,0 0-16,0 18 15,0 0-15,0 17 16,0 0-16,0 1 15,0-1-15,0 0 32,0 1-32,0-1 15,0-17 1,0 17-16,0-17 16,0 17-1,-17-17 1,17 17-1,0 1 48,0-1-63,0 0 16,-18-17-1,0 0 1,18 17-16,0 1 125,0-1-125,-17 0 15</inkml:trace>
  <inkml:trace contextRef="#ctx0" brushRef="#br0" timeOffset="101732.57">15716 7179 0,'0'35'47,"18"18"-47,-18 0 16,18 0-16,-18-18 0,0 18 16,0 0-1,0-35-15,0 17 16,0-17-16,0-1 15,0 1 1,0 0 0,0-1-16,0 1 31,0-36 47</inkml:trace>
  <inkml:trace contextRef="#ctx0" brushRef="#br0" timeOffset="102392.08">15804 7320 0,'53'18'109,"0"-1"-109,-35 19 16,35-1-16,0 36 16,17-36-16,-34 18 15,-1-53-15,-18 35 0,-17-17 16,18-18 0,-18 17-16</inkml:trace>
  <inkml:trace contextRef="#ctx0" brushRef="#br0" timeOffset="119324.09">14746 11553 0,'53'0'188,"35"-17"-188,36 17 15,52-18-15,53 18 16,36-35-16,0 35 16,-1 0-16,18 0 15,-17 0-15,-53 18 16,-1-18-16,-34 17 15,-54-17-15,1 0 16,-71 0-16,-1 0 16,1 0-16,-17 0 15,17 0 1,-1 0-16,-34 0 0,35 0 16,0 0-16,-18 0 15,18 0-15,18 0 16,-18 0-16,17 0 15,1 0-15,17 0 16,35 0-16,-17 0 16,0 0-16,-53 0 15,35 0 1,-35 0-16,18 0 16,-54 0-16,19 0 15,-1 0-15,-18 0 0,19 0 16,-19 0-16,19 0 15,17 0-15,-36 0 16,36 0-16,0 0 16,-35 0-1,-1 0-15</inkml:trace>
  <inkml:trace contextRef="#ctx0" brushRef="#br0" timeOffset="120546.16">16563 13847 0,'18'0'78,"87"0"-62,72-18-16,34 18 15,89 0 1,18 0-16,35 0 0,35 35 15,0-17-15,-71 17 16,-35-17-16,-35 17 16,-35-17-1,-106-18-15,0 0 16,-89 0-16,1 0 16,0 0 30,52 0-46,18 0 16,36 0-16,35 0 16,-18 0-1,35 17-15,0-17 0,18 0 16,-88 0 0,-17 0-16,-19 0 15,-35 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28T11:27:46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5486 1058 0,'-53'-35'15,"35"35"1,18-18-16,-18 18 16,18-17-16,-17-1 15,-1 18-15,1 0 16,17-18-1,-18 1 17,-17-1-17,-1 18-15,19-17 16,-19 17-16,1-18 16,18 18-16,-1 0 15,0 0-15,1 0 16,-1 0-1,0 0 1,1 0 0,-19 0-16,19 0 15,-18 18-15,-18-1 16,0-17-16,17 18 16,-17-1-16,1 1 15,16-18-15,1 18 16,17-18-1,1 0 17,-1 17-17,-17-17-15,17 36 16,-17-36-16,-18 17 16,0 19-16,35-19 15,-17 19 1,0-19-16,17 1 15,18 17-15,0 0 16,-17-17-16,17 17 0,0 1 16,0-19-1,0 18-15,0-17 16,0 0-16,0-1 0,0 1 16,0 17-1,17 1 1,19-1-16,-1 0 15,18 18-15,-18-18 16,18 1-16,17-1 16,54-17-16,-1-1 15,36 1-15,-18-18 16,18 0-16,17 0 0,1 0 16,-1-18-1,-17-17-15,-18 0 16,-17 17-16,-19 0 15,-52-17-15,-17 17 16,-19 18-16,1-17 16,-1 17-16,-17-18 15,18 0-15,0 1 16,-1-18 0,1-1-16,0 19 15,-1-19-15,-17 1 16,0 17-16,0-17 15,0-18-15,0 36 16,0-19-16,-17 1 16,-1 17-16,-35-17 15,35 18-15,-34-1 16,-1-17-16,0 17 16,17 0-16,-16 1 15,-19 17-15,0-18 16,1 0-16,17 18 15,-18 0-15,-17 0 16,-18-35 0,18 35-16,0-18 15,17 18-15,36 0 0,17 0 47,1 0-31,-1 0-16,-35 36 15,18-19-15,17-17 16,18 18 78</inkml:trace>
  <inkml:trace contextRef="#ctx0" brushRef="#br0" timeOffset="1698.95">3898 1711 0,'18'0'94,"52"0"-78,71 0-16,1 0 0,69 0 15,-17 0-15,106 0 16,-35 0-16,17 0 16,18 0-1,-36 0-15,1 0 16,0 0-16,-36 0 16,0 0-16,-52 0 15,34 0-15,-70 0 16,18 0-16,-53 0 15,17 0-15,36 0 16,-53 0-16,53 0 16,-18 0-16,35 0 15,1 0-15,-1 0 16,36 0-16,-1 0 16,19 18-16,-19-1 0,1 19 15,0-1 1,-18 0-16,17-17 15,-52-1-15,-18-17 16,-17 0-16,-54 0 16,-52 0-16</inkml:trace>
  <inkml:trace contextRef="#ctx0" brushRef="#br0" timeOffset="10380.81">6368 11924 0,'35'0'140,"53"0"-140,0 0 16,36 0-16,-1-18 16,18 18-16,71-35 15,-36 35-15,1 0 16,-1 0 0,1 0-16,-1 0 15,-17 0-15,-36 0 0,-17 0 16,17 0-16,19 0 15,-1-18-15,-35 18 16,-1-17-16,-16-1 16,-1 18-1,0 0-15,18 0 16,-53 0-16,17 0 16,1 0-16,-1-18 15,-34 18-15,34 0 0,1 0 16,-36 0-1,0 0-15,18 0 16,-35 0-16,35 0 0,0 0 16,-18 0-1,18 0-15,0 0 16,0 0-16,17 0 16,18 0-16,1 0 15,34 0-15,1 0 16,140-35-1,-105 0-15,-18 35 0,-17 0 16,-1 0 0,-35 0-16,-17 0 15,-1 0-15,-17 0 16,0 0-16,0 0 16,-35 0-16,17-18 15,0 18-15,-17 0 16,17 0-16,18 0 15,0 0-15,18 0 16,17 0-16,18-35 16,-18 35-16,18 0 15,17 0-15,1 0 16,-36 0-16,18-18 16,-18 18-16,0 0 15,-17-17-15,-1 17 16,1 0-16,34-18 15,-16 18-15,-19 0 16,1 0-16,-18-18 16,17 18-16,1 0 15,-1 0-15,-17 0 16,18-17-16,-36 17 16,-17 0-16,17 0 15,-17 0-15,-1 0 16,1 0-16,0 0 15,-1 0 1,36 0-16,-35 0 16,17 0-16,18 0 0,0 0 15,17 0-15,-17 0 16,-35 0-16,35 0 16,-35 0-16,-18-18 15</inkml:trace>
  <inkml:trace contextRef="#ctx0" brushRef="#br0" timeOffset="16306.44">2222 2981 0,'0'35'93,"53"18"-93,0 35 16,36 18-16,16-35 16,-16 35-16,16-18 15,1 18-15,0-36 16,0 18-16,-53-35 15,17 0-15,-34-18 16,-1-17-16,18 17 16,-18-17-16,-17 17 15,17 1-15,18 34 16,-18-17-16,18 18 16,18-1-16,17 36 15,0 35-15,53 0 16,0-17-16,-17 17 15,-18-53-15,-1 0 16,1-17-16,-53-18 16,0-18-16,-35-17 15,-18-1-15,17-17 32,1 35-17,17 18 1,1 0-16,16 18 0,-16-36 15,-1 36 1,18 17-16,-18-35 16,-17-18-16,-18-17 0,18 17 15</inkml:trace>
  <inkml:trace contextRef="#ctx0" brushRef="#br0" timeOffset="17240.8">3528 4516 0,'0'35'63,"-18"35"-63,-17-17 15,-18 0-15,-53-18 16,36 36-16,-36-18 15,18-18-15,-1 36 0,1-36 16,18 0-16,17 1 16,0-19-16,17 1 15,19 0 79,-1-1-78,1-17-1</inkml:trace>
  <inkml:trace contextRef="#ctx0" brushRef="#br0" timeOffset="17992.79">2593 4921 0,'0'71'15,"0"-18"-15,-18-18 0,18 0 16,0 18-16,0-18 31,0-17-31,18-18 156,105 0-140,107 35-16,-72-35 16,19 0-16,-1 0 15,18 0-15,18 0 16,0 18-16,-89-18 16,-70 0-16</inkml:trace>
  <inkml:trace contextRef="#ctx0" brushRef="#br0" timeOffset="22690.93">1605 4551 0,'-70'35'0,"-177"106"31,158-106-31,-16 1 16,-72 70-1,124-71-15,-17 0 0,34-17 16,19 17 0,-36 18-16,18 0 15,-1 0-15,19 17 16,-19 1-16,19 17 16,-1 36-16,1-1 15,-19 1-15,36-1 16,0-35-16,0 0 15,0-35-15,0 0 16,18-17-16,0-1 16,-18 0-16,17-17 15,1 17-15,-1 0 16,1 18-16,0-35 16,-1-1-16,1 19 15,0-36-15,-1 17 16,19 1-16,-19-18 15,1 18-15,17-18 16,36 0-16,-36 17 16,35-17-16,19 0 15,69 0-15,-52 0 16,35-17-16,-17-19 16,-36-17-16,18-17 15,-18-1-15,18-34 16,-53-1-16,35 0 15,0 0 1,-35 53-16,0-17 0,0 17 16,-18 0-16,1 0 15,-19 0-15,1 18 16,-1-18-16,-17 0 16,0-18-16,0 18 15,0-17-15,0-1 16,0-17-1,0 0-15,0 17 16,0 36-16,0-18 0,0 0 16,0 35-16,0 1 15,0-1-15,-17 18 78,-1 0-62,1-35 0,-89 17-16,17-17 15,-16-18-15,16 35 16,-34 1-16,35 17 0,-36-18 16,-34 18-16,34 0 15,71 0 1,-17-17-16,17 17 15,17 0 1,19 0 62,-1 0-78,-17 0 16,0 17-16,-1 1 15,19-18 1,-19 17-16,19 1 16,-1 0-1,18-1-15,-35 1 16,17 0-16,18-1 16,0 1-1,0 17 48,-17 0-63,17-17 15,-18 35-15,18 0 16,-18 70 0,18-105-1,-17-18 48,17 35-48,0-17-15,0 0 16</inkml:trace>
  <inkml:trace contextRef="#ctx0" brushRef="#br0" timeOffset="31775.07">4233 2240 0,'18'0'141,"35"35"-126,-18-17 1,18 17-16,0 1 15,0-1-15,0 0 16,-36-17-16,1-18 16,0 17-16,-1-17 31,-17 18-15,18 0-16,0-18 15,-1 17-15,1 1 16,17 0-16,0-1 15,1 19-15,-1-1 16,0-18-16,1 1 16,-1 17-1,-17 1 1,17-36-16,-35 17 16,35 1-16,-17 17 15,17-17-15,0 17 16,1 0-16,-1-17 15,18 17-15,0 1 16,-18-1-16,0-35 16,0 35-16,1 0 15,-36-17-15,17-18 16,19 18-16,-36 17 16,35-17-16,-17-1 15,35 19-15,-18-19 16,-18 18-1,1-17-15,0-18 0,-18 18 16,35-1-16,-17 1 16,17 0-1,0 17 1,0-17-16,-17-1 16,17 1-16,18 17 15,-17-17-15,-1-1 16,18 19-16,17-19 15,-34 1 1,34 17-16,-35-17 16,1-18-16,-1 35 0,18-17 15,-35-1-15,34 1 16,19 0-16,-18 17 16,17 0-16,1-17 15,-36 17-15,36-35 16,-1 53-1,-17-53-15,-17 18 16,-1-1-16,0 19 16,-17-36-16,17 17 15,-17-17 1,-1 18 0,-17 0 15,18-1-31,0-17 15,-1 18-15,-17-1 16,18-17-16,0 18 16,-18 0-16,17-1 15,1-17-15,-18 18 47,0 0-31,17-18-1,1 35-15,0-17 16,-1-1-16,1 1 16,0 0-16,-1-1 15,-17 1 1,18-1-16,0-17 16,-18 36-1,17-19 1,1 1-1,0 0-15,-18-1 16</inkml:trace>
  <inkml:trace contextRef="#ctx0" brushRef="#br0" timeOffset="32560.3">5697 3263 0,'18'-17'78,"35"-36"-78,17 17 15,-17 1 1,0 0-16,-17 17 16,16-17-16,-16 17 15,-1 1-15,-17-1 16,17 0-16,-17 1 15</inkml:trace>
  <inkml:trace contextRef="#ctx0" brushRef="#br0" timeOffset="33448.76">5997 2699 0,'35'17'15,"1"1"-15,-19 0 16,1-18 0,0 17-1,-1-17 32,-17 18-31,0 0-16,18-18 15,-18 17 1,18 1-16,-18-1 0,17 19 16,1-19-1,-18 19 1,0-19-16,18-17 15,-18 18-15,0 0 16,0-1 0,0 1-1,0 0 1,0-1-16,0 36 16,0-35-16,-18-18 15,18 17-15</inkml:trace>
  <inkml:trace contextRef="#ctx0" brushRef="#br0" timeOffset="36656.33">5274 3140 0,'0'35'47,"0"18"-32,-18-18-15,-17-17 16,-18 52 0,36-52-16,-1 0 15,0-1-15,18 1 16,-35-18-16,35 35 16,-18-35-16,18 35 15,-35-35-15,17 36 16,1-19-16,17 1 15,-18 17-15,-17 1 16,0-1-16,-18-17 16,35-1-16,0 1 15,1-1-15,17 1 63,-18-18-63,0 18 15,-17-1-15,18 36 16,-19-17-16,1-19 16,17 1-16</inkml:trace>
  <inkml:trace contextRef="#ctx0" brushRef="#br0" timeOffset="37454.22">4586 3863 0,'-18'0'32,"18"35"-32,0-17 31,0-1-31,0 1 109,18-18 1,0 0-95,17 0 1,18 0-16,0 0 15,35 18-15,18-18 16,17 17-16,-34-17 0,-19 0 16,-17 0-1,18 0-15,-54 0 0</inkml:trace>
  <inkml:trace contextRef="#ctx0" brushRef="#br0" timeOffset="45329.48">6138 14358 0,'18'0'172,"17"0"-172,1 0 15,16 0-15,1 0 16,0 0-16,35 0 0,36 0 16,35 0-16,-18 0 15,18-18-15,-54 18 16,19 0-16,35 0 16,-18 0-1,35 0-15,0 0 16,-34 0-16,16 0 15,-17 0-15,-17 0 16,-1 0-16,1-17 16,-1 17-16,-34-18 15,-1 0-15,18 18 0,-54-17 16,54 17 0,-17-18-16,34 1 15,0-36-15,36 17 16,-35 1-16,-1 0 15,36 17-15,-18 18 16,35 0-16,1 0 16,-1 0-16,-17 0 15,-18 0-15,-17 0 16,-36 0-16,-35 0 16,-18 0-16,0 0 15,-17 0-15,-1 0 16,1 0-1,0 0-15,35 0 16,-18 0-16,0 0 16,0 0-16,1 0 15,-19 0 1,1 0-16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BF645-ED9F-4AFB-AE77-9AE2888B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CA3C3E-6B8C-499E-809E-16A798272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958036-66C2-4B8B-8C0B-9B8FD7F14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5741F-B0FE-4E85-AE97-F0B8F486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612C0D-6B30-4D60-9ACF-2F42EA945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65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E94BE-1BFC-4B99-984E-2946F2C4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BE97A4-5C86-4322-8736-F60B184E7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B06E6-CEA3-4702-A785-B266B191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E29DA4-5FD3-418D-9BD0-C7F3122E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9FCB6-8CBF-4FF4-A268-E6113A4B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72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604683-CDBE-41D5-999E-51E34B9B2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9FC15B-917F-4693-A5DE-9105E7758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8A867-28C5-41D2-B0D2-70405653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2C61D0-20BA-44DD-88DC-713CA859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546B5-20C9-49E0-8D5B-3A45645B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7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E5F81-F808-410D-A2FD-97B11D8C7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57610-25D4-490C-9302-15FAF184A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CDA82-1B3A-4D94-AF43-8CE339394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8A00F-F765-4E79-B622-171CB1A4C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EBF17-CB9F-4DD6-B07D-C5935CD6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12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A7BB7-9961-4217-AF87-7CD6CA5E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FC961E-7F3A-4739-A794-19F0CD43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AE948-B2B8-4BDC-A40C-C9E01FE1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35A3F0-0FC3-4B02-BF8B-78E86F562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6346B-0715-44BB-9C8A-7181148A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64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045F6-6C80-4F18-AE97-2DB0AD2F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C758D9-A0D6-4DF0-AB8B-6BDA80F15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885607-D4BE-4489-B993-AC785C5F3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EFCD58-415E-45CB-BD8C-A5A605F2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015428-16E1-4660-8A70-B24B0CA6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EB7CEF-A3A1-4F6E-9190-BAE19B55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83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71E44-7696-4837-9C3D-8F8FDDDA1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70DEBC-D8D1-40AF-ACA7-20C05FBB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0DDA67-0761-41C4-8D26-686201B71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EC64D2-3B40-4107-9ACC-219E5BB42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E00F97-CB44-4AB7-8ABA-9C1B45747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73676B-D285-4106-A79F-CCA3C0222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FA3058-4411-4EAD-8E3F-C73515D3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7AE58D-0706-45DD-81C5-07EC241B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91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A54A4-B143-4FCB-B456-C8C35C29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A9D35A-110C-41CB-B3DE-A9888AE7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FCAC1B-C590-4E34-9D6F-CFBAB1CE5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59A0A5-0B1A-4888-948D-452184A2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53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059193-2D6B-4811-83E9-B3923693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15148B-B963-4C51-B496-79AE8CCC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C958EF-4E84-46EB-8558-EE166EDA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632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149B1-5790-4A52-A5FD-FCC4A8D7B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8E4BB-7D1F-4684-B5B8-148604C93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E6ACF7-BDEC-4CB9-B113-EE2090A5F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42C717-4686-4EB4-BA1D-E76BBC72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FE092E-E761-4651-ACFC-B4AD73F4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148192-DF7B-4BB3-B1BA-F1172BF4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88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2FC54-62A1-4C16-BFB2-B5C1B79B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A329993-0B49-4CD9-B754-81D458994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90F6BC-0DB5-47B6-8C19-B5087AA59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77213C-0DA5-4172-8FCF-36520372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B1744F-C738-400D-A84F-0F3B8D5D7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53B3A3-07C0-479A-B1BF-D013415F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01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A8501D-0E00-417E-9601-E083C124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86214B-1A86-46EE-97D5-A55381C66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BB020-9FB0-4171-B53B-8197F7462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6DE12-3FB1-4AFE-A369-A7CF9191D9AF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26BED-ED13-4CF5-B757-1E5778CB5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4D016D-6497-4C03-8216-31B8EACD8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C3A92-4D04-496A-BE17-2407C0909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80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A9F6D-A56B-4728-A04B-6BA82D500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概率论部分习题讲解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21A4AA-8211-48E2-A237-283CF31D6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王子豪</a:t>
            </a:r>
          </a:p>
        </p:txBody>
      </p:sp>
    </p:spTree>
    <p:extLst>
      <p:ext uri="{BB962C8B-B14F-4D97-AF65-F5344CB8AC3E}">
        <p14:creationId xmlns:p14="http://schemas.microsoft.com/office/powerpoint/2010/main" val="4970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1F3897-09A5-415A-95A9-904BBA45B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47807" cy="64987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645D99A-62D2-4FC2-A852-5191CEC929F2}"/>
                  </a:ext>
                </a:extLst>
              </p14:cNvPr>
              <p14:cNvContentPartPr/>
              <p14:nvPr/>
            </p14:nvContentPartPr>
            <p14:xfrm>
              <a:off x="171360" y="317520"/>
              <a:ext cx="5182200" cy="4851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645D99A-62D2-4FC2-A852-5191CEC929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00" y="308160"/>
                <a:ext cx="5200920" cy="48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14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A51380-9D4A-47AC-A480-1ABFB0847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00" b="-1587"/>
          <a:stretch/>
        </p:blipFill>
        <p:spPr>
          <a:xfrm rot="16200000">
            <a:off x="3144836" y="-2768828"/>
            <a:ext cx="677186" cy="69668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F1D9E7-C053-45A4-AEC2-E3C68D39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53319" y="-942974"/>
            <a:ext cx="5143500" cy="92501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AD7AC25-E66F-4EA6-998D-FC4B51C7EA68}"/>
                  </a:ext>
                </a:extLst>
              </p14:cNvPr>
              <p14:cNvContentPartPr/>
              <p14:nvPr/>
            </p14:nvContentPartPr>
            <p14:xfrm>
              <a:off x="603360" y="291960"/>
              <a:ext cx="11163600" cy="5201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AD7AC25-E66F-4EA6-998D-FC4B51C7EA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00" y="282600"/>
                <a:ext cx="11182320" cy="52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97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97A3B1-DBDD-4C99-A861-4B1254F01985}"/>
              </a:ext>
            </a:extLst>
          </p:cNvPr>
          <p:cNvSpPr txBox="1"/>
          <p:nvPr/>
        </p:nvSpPr>
        <p:spPr>
          <a:xfrm>
            <a:off x="318407" y="261256"/>
            <a:ext cx="555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书上的定理</a:t>
            </a:r>
            <a:r>
              <a:rPr lang="en-US" altLang="zh-CN" sz="3600" dirty="0"/>
              <a:t>(</a:t>
            </a:r>
            <a:r>
              <a:rPr lang="zh-CN" altLang="en-US" sz="3600" dirty="0"/>
              <a:t>公式法的来源</a:t>
            </a:r>
            <a:r>
              <a:rPr lang="en-US" altLang="zh-CN" sz="3600" dirty="0"/>
              <a:t>)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509EB2-14D5-4C37-9437-BEAE91D90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40947" y="-1311539"/>
            <a:ext cx="2419748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70064A-5054-4ED1-AC92-232F80ABF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4" r="12222" b="1389"/>
          <a:stretch/>
        </p:blipFill>
        <p:spPr>
          <a:xfrm rot="16200000">
            <a:off x="1672770" y="1884136"/>
            <a:ext cx="3534233" cy="60361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DA7E9EA-ED65-4FF2-8F1E-B2863CC071CE}"/>
                  </a:ext>
                </a:extLst>
              </p14:cNvPr>
              <p14:cNvContentPartPr/>
              <p14:nvPr/>
            </p14:nvContentPartPr>
            <p14:xfrm>
              <a:off x="330120" y="596880"/>
              <a:ext cx="9919080" cy="6198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DA7E9EA-ED65-4FF2-8F1E-B2863CC071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760" y="587520"/>
                <a:ext cx="9937800" cy="62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84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DF96E9-0AA3-4C8E-AF2B-5470D181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96638" y="-3588203"/>
            <a:ext cx="2191643" cy="9658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B5B6C12-0BFD-4D50-8070-580F213D2AA3}"/>
                  </a:ext>
                </a:extLst>
              </p14:cNvPr>
              <p14:cNvContentPartPr/>
              <p14:nvPr/>
            </p14:nvContentPartPr>
            <p14:xfrm>
              <a:off x="1098720" y="1739880"/>
              <a:ext cx="7905960" cy="4293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B5B6C12-0BFD-4D50-8070-580F213D2A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360" y="1730520"/>
                <a:ext cx="7924680" cy="431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313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BCE45-11AA-4526-9357-B91781976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26" y="0"/>
            <a:ext cx="514502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6A777D-2402-40CE-AF8F-CE439D82D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917148" y="-857250"/>
            <a:ext cx="51435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DEEA161-6688-411F-A54E-E70CF5CDA143}"/>
                  </a:ext>
                </a:extLst>
              </p14:cNvPr>
              <p14:cNvContentPartPr/>
              <p14:nvPr/>
            </p14:nvContentPartPr>
            <p14:xfrm>
              <a:off x="1536840" y="507960"/>
              <a:ext cx="2394000" cy="2661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DEEA161-6688-411F-A54E-E70CF5CDA1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7480" y="498600"/>
                <a:ext cx="2412720" cy="267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327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97FD31B-8359-4854-9A8D-272FAF0096A5}"/>
              </a:ext>
            </a:extLst>
          </p:cNvPr>
          <p:cNvSpPr txBox="1"/>
          <p:nvPr/>
        </p:nvSpPr>
        <p:spPr>
          <a:xfrm>
            <a:off x="4588329" y="718458"/>
            <a:ext cx="1322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921BEA-7AA8-4607-8C36-25DD41820567}"/>
              </a:ext>
            </a:extLst>
          </p:cNvPr>
          <p:cNvSpPr txBox="1"/>
          <p:nvPr/>
        </p:nvSpPr>
        <p:spPr>
          <a:xfrm>
            <a:off x="1812471" y="1681843"/>
            <a:ext cx="73641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公式法：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将其中一个随机变量写成另外两个随机变量的函数形式，可直接套用相关公式也可以利用课本给出的变量代换公式。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对于二元随机变量函数产生的一维随机变量，由于原来的随机变量往往在特定区域</a:t>
            </a:r>
            <a:r>
              <a:rPr lang="en-US" altLang="zh-CN" dirty="0"/>
              <a:t>U</a:t>
            </a:r>
            <a:r>
              <a:rPr lang="zh-CN" altLang="en-US" dirty="0"/>
              <a:t>的概率密度不为</a:t>
            </a:r>
            <a:r>
              <a:rPr lang="en-US" altLang="zh-CN" dirty="0"/>
              <a:t>0</a:t>
            </a:r>
            <a:r>
              <a:rPr lang="zh-CN" altLang="en-US" dirty="0"/>
              <a:t>，故需要反解出变量代换后的积分域之后再求出边缘概率密度函数。对于二元随机变量函数产生的二维随机变量，仍然需要确定积分后的分段范围。</a:t>
            </a:r>
            <a:endParaRPr lang="en-US" altLang="zh-CN" dirty="0"/>
          </a:p>
          <a:p>
            <a:r>
              <a:rPr lang="zh-CN" altLang="en-US" dirty="0"/>
              <a:t>分布函数法：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首先求出分布函数，求出分布函数的过程中需要画图求出</a:t>
            </a:r>
            <a:r>
              <a:rPr lang="en-US" altLang="zh-CN" dirty="0"/>
              <a:t>Z&gt;z</a:t>
            </a:r>
            <a:r>
              <a:rPr lang="zh-CN" altLang="en-US" dirty="0"/>
              <a:t>与原联合概率密度函数不为</a:t>
            </a:r>
            <a:r>
              <a:rPr lang="en-US" altLang="zh-CN" dirty="0"/>
              <a:t>0</a:t>
            </a:r>
            <a:r>
              <a:rPr lang="zh-CN" altLang="en-US" dirty="0"/>
              <a:t>的区域的交集区域，并写出分布函数在其他范围的取值。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在这个积分域进行积分求取分布函数。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对分布函数求导求出概率密度函数。</a:t>
            </a:r>
            <a:endParaRPr lang="en-US" altLang="zh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21B37C1-F026-48D0-8175-9D2EBF160D6E}"/>
                  </a:ext>
                </a:extLst>
              </p14:cNvPr>
              <p14:cNvContentPartPr/>
              <p14:nvPr/>
            </p14:nvContentPartPr>
            <p14:xfrm>
              <a:off x="971640" y="1117440"/>
              <a:ext cx="8744040" cy="46551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21B37C1-F026-48D0-8175-9D2EBF160D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280" y="1108080"/>
                <a:ext cx="8762760" cy="46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22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C6B4F6-A9C4-483B-A89E-F99C1576D614}"/>
              </a:ext>
            </a:extLst>
          </p:cNvPr>
          <p:cNvSpPr txBox="1"/>
          <p:nvPr/>
        </p:nvSpPr>
        <p:spPr>
          <a:xfrm>
            <a:off x="612559" y="257452"/>
            <a:ext cx="93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随机变量的数字特征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45FD49-52F2-4CF9-9172-3E7E2CE7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16078" y="-1869502"/>
            <a:ext cx="1626282" cy="72333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C85C99-4BC3-46CF-84E9-048107221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9" b="3813"/>
          <a:stretch/>
        </p:blipFill>
        <p:spPr>
          <a:xfrm rot="16200000">
            <a:off x="1890688" y="1282171"/>
            <a:ext cx="4040248" cy="659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79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63EFF-8E7F-49BB-87EE-80FC664FC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8669"/>
          </a:xfrm>
        </p:spPr>
        <p:txBody>
          <a:bodyPr/>
          <a:lstStyle/>
          <a:p>
            <a:r>
              <a:rPr lang="zh-CN" altLang="en-US" dirty="0"/>
              <a:t>全概率公式与贝叶斯公式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FA5D27-ECAC-47F7-AD24-27165049C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494" y="3964188"/>
            <a:ext cx="3792542" cy="7901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A10ADA-5A9A-4854-A78E-60CAA407E4A4}"/>
              </a:ext>
            </a:extLst>
          </p:cNvPr>
          <p:cNvSpPr txBox="1"/>
          <p:nvPr/>
        </p:nvSpPr>
        <p:spPr>
          <a:xfrm>
            <a:off x="976543" y="4159190"/>
            <a:ext cx="199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贝叶斯公式：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C7CBC3-4CAA-4232-B51B-EE0743176ED9}"/>
              </a:ext>
            </a:extLst>
          </p:cNvPr>
          <p:cNvSpPr txBox="1"/>
          <p:nvPr/>
        </p:nvSpPr>
        <p:spPr>
          <a:xfrm>
            <a:off x="1207363" y="2157274"/>
            <a:ext cx="187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全概率公式：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74BA2F-CAE0-4614-B397-C2EA4810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61" y="1963804"/>
            <a:ext cx="3838126" cy="9300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5C80A2-54EB-4DE1-8B3F-394C1C1A3943}"/>
                  </a:ext>
                </a:extLst>
              </p:cNvPr>
              <p:cNvSpPr txBox="1"/>
              <p:nvPr/>
            </p:nvSpPr>
            <p:spPr>
              <a:xfrm>
                <a:off x="976543" y="3402074"/>
                <a:ext cx="7732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利用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dirty="0"/>
                  <a:t>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事件进行一个划分，将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划分成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个互不相容事件，以便于计算。</a:t>
                </a: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5C80A2-54EB-4DE1-8B3F-394C1C1A3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43" y="3402074"/>
                <a:ext cx="7732451" cy="369332"/>
              </a:xfrm>
              <a:prstGeom prst="rect">
                <a:avLst/>
              </a:prstGeom>
              <a:blipFill>
                <a:blip r:embed="rId4"/>
                <a:stretch>
                  <a:fillRect l="-630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4585D49-3D3B-4CD5-847C-373969BC4300}"/>
              </a:ext>
            </a:extLst>
          </p:cNvPr>
          <p:cNvSpPr txBox="1"/>
          <p:nvPr/>
        </p:nvSpPr>
        <p:spPr>
          <a:xfrm>
            <a:off x="976542" y="5073282"/>
            <a:ext cx="773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在已知</a:t>
            </a:r>
            <a:r>
              <a:rPr lang="en-US" altLang="zh-CN" dirty="0"/>
              <a:t>P(B|A)</a:t>
            </a:r>
            <a:r>
              <a:rPr lang="zh-CN" altLang="en-US" dirty="0"/>
              <a:t>的情况下需要计算</a:t>
            </a:r>
            <a:r>
              <a:rPr lang="en-US" altLang="zh-CN" dirty="0"/>
              <a:t>P(A|B)</a:t>
            </a:r>
            <a:r>
              <a:rPr lang="zh-CN" altLang="en-US" dirty="0"/>
              <a:t>时会使用到，因此又叫做逆概率公式。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0292D7E-CA85-42F0-9440-F9EAC6A7E882}"/>
                  </a:ext>
                </a:extLst>
              </p14:cNvPr>
              <p14:cNvContentPartPr/>
              <p14:nvPr/>
            </p14:nvContentPartPr>
            <p14:xfrm>
              <a:off x="1130400" y="2095560"/>
              <a:ext cx="7232760" cy="33404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0292D7E-CA85-42F0-9440-F9EAC6A7E8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1040" y="2086200"/>
                <a:ext cx="7251480" cy="33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89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50ED482-FF56-4EC8-9C76-ABF9B36CA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880660" y="-835618"/>
            <a:ext cx="3850675" cy="951686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C14B42-0805-4AA0-BB5A-5E41907D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1632"/>
          </a:xfrm>
        </p:spPr>
        <p:txBody>
          <a:bodyPr anchor="t">
            <a:noAutofit/>
          </a:bodyPr>
          <a:lstStyle/>
          <a:p>
            <a:r>
              <a:rPr lang="zh-CN" altLang="en-US" sz="2400" b="1" dirty="0"/>
              <a:t>已知</a:t>
            </a:r>
            <a:r>
              <a:rPr lang="en-US" altLang="zh-CN" sz="2400" b="1" dirty="0"/>
              <a:t>100</a:t>
            </a:r>
            <a:r>
              <a:rPr lang="zh-CN" altLang="en-US" sz="2400" b="1" dirty="0"/>
              <a:t>件产品中有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件绝对可靠的正品，每次使用时不会发生故障，其余的产品每次使用时有</a:t>
            </a:r>
            <a:r>
              <a:rPr lang="en-US" altLang="zh-CN" sz="2400" b="1" dirty="0"/>
              <a:t>0.1</a:t>
            </a:r>
            <a:r>
              <a:rPr lang="zh-CN" altLang="en-US" sz="2400" b="1" dirty="0"/>
              <a:t>的可能性发生故障。今从这</a:t>
            </a:r>
            <a:r>
              <a:rPr lang="en-US" altLang="zh-CN" sz="2400" b="1" dirty="0"/>
              <a:t>100</a:t>
            </a:r>
            <a:r>
              <a:rPr lang="zh-CN" altLang="en-US" sz="2400" b="1" dirty="0"/>
              <a:t>件产品中任取一件，若使用了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次均未发生故障，问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为多大时才能有</a:t>
            </a:r>
            <a:r>
              <a:rPr lang="en-US" altLang="zh-CN" sz="2400" b="1" dirty="0"/>
              <a:t>70%</a:t>
            </a:r>
            <a:r>
              <a:rPr lang="zh-CN" altLang="en-US" sz="2400" b="1" dirty="0"/>
              <a:t>以上的把握认为所取产品为绝对可靠的产品。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D0625F7-D369-48AA-86E8-F21AE56A5918}"/>
                  </a:ext>
                </a:extLst>
              </p14:cNvPr>
              <p14:cNvContentPartPr/>
              <p14:nvPr/>
            </p14:nvContentPartPr>
            <p14:xfrm>
              <a:off x="939960" y="711360"/>
              <a:ext cx="10420560" cy="363240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D0625F7-D369-48AA-86E8-F21AE56A59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0600" y="702000"/>
                <a:ext cx="10439280" cy="36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96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116D2-6D92-4309-9A1F-C1A2649F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2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一维情形下随机游走问题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A45914D-A95B-4332-BCDB-4694B9819B72}"/>
                  </a:ext>
                </a:extLst>
              </p:cNvPr>
              <p:cNvSpPr txBox="1"/>
              <p:nvPr/>
            </p:nvSpPr>
            <p:spPr>
              <a:xfrm>
                <a:off x="1251751" y="3464485"/>
                <a:ext cx="91883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分析：我们通过简单的分析可以产生以下几个认识，首先从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到</a:t>
                </a:r>
                <a:r>
                  <a:rPr lang="en-US" altLang="zh-CN" dirty="0" err="1"/>
                  <a:t>a+b</a:t>
                </a:r>
                <a:r>
                  <a:rPr lang="zh-CN" altLang="en-US" dirty="0"/>
                  <a:t>被吸收的情况有无限种是无法直接计算的。同时我们发现由于质点每次只能走一个单位，故其下一次游走的状态实际上只有两种，前一个点与后一个点。这样就把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-1</m:t>
                        </m:r>
                      </m:sub>
                    </m:sSub>
                  </m:oMath>
                </a14:m>
                <a:r>
                  <a:rPr lang="zh-CN" altLang="en-US" dirty="0"/>
                  <a:t>用全概率公式联系了起来，得到了递推式：</a:t>
                </a:r>
              </a:p>
            </p:txBody>
          </p:sp>
        </mc:Choice>
        <mc:Fallback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A45914D-A95B-4332-BCDB-4694B9819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51" y="3464485"/>
                <a:ext cx="9188389" cy="1200329"/>
              </a:xfrm>
              <a:prstGeom prst="rect">
                <a:avLst/>
              </a:prstGeom>
              <a:blipFill>
                <a:blip r:embed="rId2"/>
                <a:stretch>
                  <a:fillRect l="-531" t="-2538" r="-39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内容占位符 46">
            <a:extLst>
              <a:ext uri="{FF2B5EF4-FFF2-40B4-BE49-F238E27FC236}">
                <a16:creationId xmlns:a16="http://schemas.microsoft.com/office/drawing/2014/main" id="{5754BD8E-2D33-4EF2-ACB7-ADC4D8F78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9305" y="1429305"/>
            <a:ext cx="9010835" cy="1999695"/>
          </a:xfr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379FAF9-7227-4D7F-9CCF-FCFEFDAB6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155" y="4700299"/>
            <a:ext cx="1859441" cy="3276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C44FC1D7-653C-418E-BB51-A3648E25C761}"/>
                  </a:ext>
                </a:extLst>
              </p14:cNvPr>
              <p14:cNvContentPartPr/>
              <p14:nvPr/>
            </p14:nvContentPartPr>
            <p14:xfrm>
              <a:off x="888840" y="419040"/>
              <a:ext cx="9569880" cy="570924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C44FC1D7-653C-418E-BB51-A3648E25C7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480" y="409680"/>
                <a:ext cx="9588600" cy="57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56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018394-BB0F-406F-A9DC-321EBE16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31" y="488272"/>
            <a:ext cx="6818051" cy="5754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A3B16C8F-B73E-44B2-90C2-F0C2EE7ADD59}"/>
                  </a:ext>
                </a:extLst>
              </p14:cNvPr>
              <p14:cNvContentPartPr/>
              <p14:nvPr/>
            </p14:nvContentPartPr>
            <p14:xfrm>
              <a:off x="1892160" y="235080"/>
              <a:ext cx="8465040" cy="3797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A3B16C8F-B73E-44B2-90C2-F0C2EE7ADD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2800" y="225720"/>
                <a:ext cx="8483760" cy="38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83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E42C8-8A0A-4D22-A806-A5C449C55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4079"/>
          </a:xfrm>
        </p:spPr>
        <p:txBody>
          <a:bodyPr/>
          <a:lstStyle/>
          <a:p>
            <a:r>
              <a:rPr lang="zh-CN" altLang="en-US" dirty="0"/>
              <a:t>随机变量及其分布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A4D387A-E3DF-4CB5-8688-B0FA25542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639980" y="-1224983"/>
            <a:ext cx="4101214" cy="93925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50737D9-50CA-429D-8DE7-36C0BE46F96F}"/>
                  </a:ext>
                </a:extLst>
              </p14:cNvPr>
              <p14:cNvContentPartPr/>
              <p14:nvPr/>
            </p14:nvContentPartPr>
            <p14:xfrm>
              <a:off x="996840" y="406440"/>
              <a:ext cx="9112680" cy="4699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50737D9-50CA-429D-8DE7-36C0BE46F9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480" y="397080"/>
                <a:ext cx="9131400" cy="47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79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7FD84B-BC53-48E1-A765-05AC4C02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42289" y="-1363907"/>
            <a:ext cx="2197943" cy="98771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0C3CEF-8A5B-47B2-85AC-71137B4AA91E}"/>
              </a:ext>
            </a:extLst>
          </p:cNvPr>
          <p:cNvSpPr txBox="1"/>
          <p:nvPr/>
        </p:nvSpPr>
        <p:spPr>
          <a:xfrm>
            <a:off x="852256" y="870012"/>
            <a:ext cx="9827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变量函数的分布往往是考试的重要内容，其中一维随机变量与二维随机变量都有自己的公式法。但是二维随机变量函数的分布确定比一维随机变量更为麻烦些，我们这里主要讲解二维随机变量函数的分布题型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DB4B357-EEA7-4BB0-9EBA-C9FD10E6839C}"/>
                  </a:ext>
                </a:extLst>
              </p14:cNvPr>
              <p14:cNvContentPartPr/>
              <p14:nvPr/>
            </p14:nvContentPartPr>
            <p14:xfrm>
              <a:off x="971640" y="1104840"/>
              <a:ext cx="9988920" cy="32644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DB4B357-EEA7-4BB0-9EBA-C9FD10E683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80" y="1095480"/>
                <a:ext cx="10007640" cy="32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48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F62755F-C8A1-473F-BA34-55B3031C5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73497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0CA2FF-175C-4801-916C-3B5590E1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52160" y="818160"/>
            <a:ext cx="5622654" cy="64570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F462A47-3BF7-40B1-9299-BAF990C30786}"/>
              </a:ext>
            </a:extLst>
          </p:cNvPr>
          <p:cNvSpPr txBox="1"/>
          <p:nvPr/>
        </p:nvSpPr>
        <p:spPr>
          <a:xfrm>
            <a:off x="2628899" y="2449286"/>
            <a:ext cx="5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Y=x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64FD22-C6F0-4610-94A9-93655A5E33F6}"/>
              </a:ext>
            </a:extLst>
          </p:cNvPr>
          <p:cNvSpPr txBox="1"/>
          <p:nvPr/>
        </p:nvSpPr>
        <p:spPr>
          <a:xfrm>
            <a:off x="2277836" y="2155371"/>
            <a:ext cx="86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Y=2x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7F62045-D83E-47F5-9E9B-26D7E620D38B}"/>
                  </a:ext>
                </a:extLst>
              </p14:cNvPr>
              <p14:cNvContentPartPr/>
              <p14:nvPr/>
            </p14:nvContentPartPr>
            <p14:xfrm>
              <a:off x="1155600" y="50760"/>
              <a:ext cx="10198440" cy="5969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7F62045-D83E-47F5-9E9B-26D7E620D3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6240" y="41400"/>
                <a:ext cx="10217160" cy="598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44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836780-D52F-48B1-AEE1-80CB82CB4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4" b="4690"/>
          <a:stretch/>
        </p:blipFill>
        <p:spPr>
          <a:xfrm rot="16200000">
            <a:off x="3401560" y="-2617598"/>
            <a:ext cx="1551768" cy="71124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03B773-35D5-49A9-8083-24317378B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78" b="10"/>
          <a:stretch/>
        </p:blipFill>
        <p:spPr>
          <a:xfrm rot="16200000">
            <a:off x="2043657" y="390043"/>
            <a:ext cx="4445108" cy="72899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AD7FA01-F8A5-45EF-B2D2-9D6F08167721}"/>
                  </a:ext>
                </a:extLst>
              </p14:cNvPr>
              <p14:cNvContentPartPr/>
              <p14:nvPr/>
            </p14:nvContentPartPr>
            <p14:xfrm>
              <a:off x="1143000" y="380880"/>
              <a:ext cx="6680520" cy="46612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AD7FA01-F8A5-45EF-B2D2-9D6F081677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3640" y="371520"/>
                <a:ext cx="6699240" cy="46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3476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482</Words>
  <Application>Microsoft Office PowerPoint</Application>
  <PresentationFormat>宽屏</PresentationFormat>
  <Paragraphs>24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Cambria Math</vt:lpstr>
      <vt:lpstr>Office 主题​​</vt:lpstr>
      <vt:lpstr>概率论部分习题讲解</vt:lpstr>
      <vt:lpstr>全概率公式与贝叶斯公式</vt:lpstr>
      <vt:lpstr>已知100件产品中有10件绝对可靠的正品，每次使用时不会发生故障，其余的产品每次使用时有0.1的可能性发生故障。今从这100件产品中任取一件，若使用了n次均未发生故障，问n为多大时才能有70%以上的把握认为所取产品为绝对可靠的产品。</vt:lpstr>
      <vt:lpstr>一维情形下随机游走问题</vt:lpstr>
      <vt:lpstr>PowerPoint 演示文稿</vt:lpstr>
      <vt:lpstr>随机变量及其分布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概率论部分习题讲解</dc:title>
  <dc:creator>王 子豪</dc:creator>
  <cp:lastModifiedBy>王 子豪</cp:lastModifiedBy>
  <cp:revision>23</cp:revision>
  <dcterms:created xsi:type="dcterms:W3CDTF">2021-11-28T02:37:16Z</dcterms:created>
  <dcterms:modified xsi:type="dcterms:W3CDTF">2021-11-28T13:39:42Z</dcterms:modified>
</cp:coreProperties>
</file>